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6" r:id="rId1"/>
  </p:sldMasterIdLst>
  <p:notesMasterIdLst>
    <p:notesMasterId r:id="rId27"/>
  </p:notesMasterIdLst>
  <p:sldIdLst>
    <p:sldId id="256" r:id="rId2"/>
    <p:sldId id="319" r:id="rId3"/>
    <p:sldId id="310" r:id="rId4"/>
    <p:sldId id="314" r:id="rId5"/>
    <p:sldId id="311" r:id="rId6"/>
    <p:sldId id="312" r:id="rId7"/>
    <p:sldId id="305" r:id="rId8"/>
    <p:sldId id="304" r:id="rId9"/>
    <p:sldId id="333" r:id="rId10"/>
    <p:sldId id="327" r:id="rId11"/>
    <p:sldId id="315" r:id="rId12"/>
    <p:sldId id="316" r:id="rId13"/>
    <p:sldId id="307" r:id="rId14"/>
    <p:sldId id="329" r:id="rId15"/>
    <p:sldId id="308" r:id="rId16"/>
    <p:sldId id="309" r:id="rId17"/>
    <p:sldId id="306" r:id="rId18"/>
    <p:sldId id="326" r:id="rId19"/>
    <p:sldId id="259" r:id="rId20"/>
    <p:sldId id="335" r:id="rId21"/>
    <p:sldId id="336" r:id="rId22"/>
    <p:sldId id="334" r:id="rId23"/>
    <p:sldId id="313" r:id="rId24"/>
    <p:sldId id="317" r:id="rId25"/>
    <p:sldId id="318" r:id="rId26"/>
  </p:sldIdLst>
  <p:sldSz cx="9144000" cy="5143500" type="screen16x9"/>
  <p:notesSz cx="6858000" cy="9144000"/>
  <p:embeddedFontLst>
    <p:embeddedFont>
      <p:font typeface="Nunito Sans Black" pitchFamily="2" charset="0"/>
      <p:bold r:id="rId28"/>
      <p:boldItalic r:id="rId29"/>
    </p:embeddedFont>
    <p:embeddedFont>
      <p:font typeface="Nunito Sans ExtraBold" pitchFamily="2" charset="0"/>
      <p:bold r:id="rId30"/>
      <p:boldItalic r:id="rId31"/>
    </p:embeddedFont>
    <p:embeddedFont>
      <p:font typeface="Nunito Sans SemiBold" pitchFamily="2" charset="0"/>
      <p:regular r:id="rId32"/>
      <p:bold r:id="rId33"/>
      <p:italic r:id="rId34"/>
      <p:boldItalic r:id="rId35"/>
    </p:embeddedFont>
    <p:embeddedFont>
      <p:font typeface="Proxima Nova" panose="020B0604020202020204" charset="0"/>
      <p:regular r:id="rId36"/>
      <p:bold r:id="rId37"/>
      <p:italic r:id="rId38"/>
      <p:boldItalic r:id="rId39"/>
    </p:embeddedFont>
    <p:embeddedFont>
      <p:font typeface="Roboto Light" panose="02000000000000000000" pitchFamily="2" charset="0"/>
      <p:regular r:id="rId40"/>
      <p:bold r:id="rId41"/>
      <p:italic r:id="rId42"/>
      <p:boldItalic r:id="rId43"/>
    </p:embeddedFont>
    <p:embeddedFont>
      <p:font typeface="Roboto Slab Light" pitchFamily="2" charset="0"/>
      <p:regular r:id="rId44"/>
    </p:embeddedFont>
    <p:embeddedFont>
      <p:font typeface="Segoe UI Symbol" panose="020B0502040204020203" pitchFamily="34" charset="0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D37F7B-7AA9-4AF9-85D6-7ADF3FCD4C34}" v="4" dt="2024-02-29T17:17:04.049"/>
    <p1510:client id="{6F343CB4-835C-4163-9F80-28B5C85E78E9}" v="17" dt="2024-03-01T06:13:41.400"/>
    <p1510:client id="{A14F4FB4-6606-4BC6-83E0-E0C3B9F2CF66}" v="69" dt="2024-02-29T14:17:52.085"/>
    <p1510:client id="{EB9CFDCC-D3DF-4A18-B38A-E33D208FA355}" v="20" dt="2024-03-01T11:37:36.903"/>
  </p1510:revLst>
</p1510:revInfo>
</file>

<file path=ppt/tableStyles.xml><?xml version="1.0" encoding="utf-8"?>
<a:tblStyleLst xmlns:a="http://schemas.openxmlformats.org/drawingml/2006/main" def="{D8D1349B-B588-48A5-9028-33B123B4BA2A}">
  <a:tblStyle styleId="{D8D1349B-B588-48A5-9028-33B123B4BA2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5256" autoAdjust="0"/>
  </p:normalViewPr>
  <p:slideViewPr>
    <p:cSldViewPr snapToGrid="0">
      <p:cViewPr varScale="1">
        <p:scale>
          <a:sx n="109" d="100"/>
          <a:sy n="109" d="100"/>
        </p:scale>
        <p:origin x="730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ngam Gamlin" userId="cacd8a1d2e6f5890" providerId="Windows Live" clId="Web-{9696B0C5-943A-4DB4-B339-79AEFA168BD9}"/>
    <pc:docChg chg="addSld modSld sldOrd">
      <pc:chgData name="Kangam Gamlin" userId="cacd8a1d2e6f5890" providerId="Windows Live" clId="Web-{9696B0C5-943A-4DB4-B339-79AEFA168BD9}" dt="2024-02-27T06:29:02.310" v="108" actId="20577"/>
      <pc:docMkLst>
        <pc:docMk/>
      </pc:docMkLst>
      <pc:sldChg chg="ord">
        <pc:chgData name="Kangam Gamlin" userId="cacd8a1d2e6f5890" providerId="Windows Live" clId="Web-{9696B0C5-943A-4DB4-B339-79AEFA168BD9}" dt="2024-02-27T06:19:30.842" v="2"/>
        <pc:sldMkLst>
          <pc:docMk/>
          <pc:sldMk cId="0" sldId="264"/>
        </pc:sldMkLst>
      </pc:sldChg>
      <pc:sldChg chg="addSp modSp add ord replId">
        <pc:chgData name="Kangam Gamlin" userId="cacd8a1d2e6f5890" providerId="Windows Live" clId="Web-{9696B0C5-943A-4DB4-B339-79AEFA168BD9}" dt="2024-02-27T06:29:02.310" v="108" actId="20577"/>
        <pc:sldMkLst>
          <pc:docMk/>
          <pc:sldMk cId="2427424291" sldId="306"/>
        </pc:sldMkLst>
        <pc:spChg chg="add mod">
          <ac:chgData name="Kangam Gamlin" userId="cacd8a1d2e6f5890" providerId="Windows Live" clId="Web-{9696B0C5-943A-4DB4-B339-79AEFA168BD9}" dt="2024-02-27T06:29:02.310" v="108" actId="20577"/>
          <ac:spMkLst>
            <pc:docMk/>
            <pc:sldMk cId="2427424291" sldId="306"/>
            <ac:spMk id="2" creationId="{BC44BEEC-6098-8948-CC84-4DD3ACA89529}"/>
          </ac:spMkLst>
        </pc:spChg>
        <pc:picChg chg="mod">
          <ac:chgData name="Kangam Gamlin" userId="cacd8a1d2e6f5890" providerId="Windows Live" clId="Web-{9696B0C5-943A-4DB4-B339-79AEFA168BD9}" dt="2024-02-27T06:23:41.473" v="10" actId="14100"/>
          <ac:picMkLst>
            <pc:docMk/>
            <pc:sldMk cId="2427424291" sldId="306"/>
            <ac:picMk id="7" creationId="{A631BD9D-57C2-43B5-B9BB-CA5E577FE5B3}"/>
          </ac:picMkLst>
        </pc:picChg>
      </pc:sldChg>
    </pc:docChg>
  </pc:docChgLst>
  <pc:docChgLst>
    <pc:chgData name="jangiti swathika" userId="efdedc8c6a4aa55f" providerId="Windows Live" clId="Web-{D6037C95-999D-4E5A-8F39-79CF79822A2B}"/>
    <pc:docChg chg="modSld">
      <pc:chgData name="jangiti swathika" userId="efdedc8c6a4aa55f" providerId="Windows Live" clId="Web-{D6037C95-999D-4E5A-8F39-79CF79822A2B}" dt="2024-02-28T08:51:56.218" v="54" actId="20577"/>
      <pc:docMkLst>
        <pc:docMk/>
      </pc:docMkLst>
      <pc:sldChg chg="modSp">
        <pc:chgData name="jangiti swathika" userId="efdedc8c6a4aa55f" providerId="Windows Live" clId="Web-{D6037C95-999D-4E5A-8F39-79CF79822A2B}" dt="2024-02-28T08:51:56.218" v="54" actId="20577"/>
        <pc:sldMkLst>
          <pc:docMk/>
          <pc:sldMk cId="3933146401" sldId="327"/>
        </pc:sldMkLst>
        <pc:spChg chg="mod">
          <ac:chgData name="jangiti swathika" userId="efdedc8c6a4aa55f" providerId="Windows Live" clId="Web-{D6037C95-999D-4E5A-8F39-79CF79822A2B}" dt="2024-02-28T08:51:56.218" v="54" actId="20577"/>
          <ac:spMkLst>
            <pc:docMk/>
            <pc:sldMk cId="3933146401" sldId="327"/>
            <ac:spMk id="4" creationId="{BDADB6A9-F0D2-2F39-6134-94F7E3B6CA03}"/>
          </ac:spMkLst>
        </pc:spChg>
      </pc:sldChg>
    </pc:docChg>
  </pc:docChgLst>
  <pc:docChgLst>
    <pc:chgData name="Abhinav Kumbalwar" userId="4108bab7e5610e3e" providerId="Windows Live" clId="Web-{AE81B65B-58D3-49B6-A4EC-B0D06665D865}"/>
    <pc:docChg chg="modSld">
      <pc:chgData name="Abhinav Kumbalwar" userId="4108bab7e5610e3e" providerId="Windows Live" clId="Web-{AE81B65B-58D3-49B6-A4EC-B0D06665D865}" dt="2024-02-27T05:30:07.991" v="16" actId="20577"/>
      <pc:docMkLst>
        <pc:docMk/>
      </pc:docMkLst>
      <pc:sldChg chg="modSp">
        <pc:chgData name="Abhinav Kumbalwar" userId="4108bab7e5610e3e" providerId="Windows Live" clId="Web-{AE81B65B-58D3-49B6-A4EC-B0D06665D865}" dt="2024-02-27T05:30:07.991" v="16" actId="20577"/>
        <pc:sldMkLst>
          <pc:docMk/>
          <pc:sldMk cId="0" sldId="256"/>
        </pc:sldMkLst>
        <pc:spChg chg="mod">
          <ac:chgData name="Abhinav Kumbalwar" userId="4108bab7e5610e3e" providerId="Windows Live" clId="Web-{AE81B65B-58D3-49B6-A4EC-B0D06665D865}" dt="2024-02-27T05:30:07.991" v="16" actId="20577"/>
          <ac:spMkLst>
            <pc:docMk/>
            <pc:sldMk cId="0" sldId="256"/>
            <ac:spMk id="3" creationId="{4DF20BB2-D408-1B2E-5F5F-2CC19513F4E6}"/>
          </ac:spMkLst>
        </pc:spChg>
      </pc:sldChg>
    </pc:docChg>
  </pc:docChgLst>
  <pc:docChgLst>
    <pc:chgData name="Guest User" providerId="Windows Live" clId="Web-{8ACD3CD6-3093-4706-96D0-096C111F7322}"/>
    <pc:docChg chg="addSld modSld sldOrd">
      <pc:chgData name="Guest User" userId="" providerId="Windows Live" clId="Web-{8ACD3CD6-3093-4706-96D0-096C111F7322}" dt="2024-02-27T08:32:48.747" v="99" actId="20577"/>
      <pc:docMkLst>
        <pc:docMk/>
      </pc:docMkLst>
      <pc:sldChg chg="ord">
        <pc:chgData name="Guest User" userId="" providerId="Windows Live" clId="Web-{8ACD3CD6-3093-4706-96D0-096C111F7322}" dt="2024-02-27T08:28:13.769" v="15"/>
        <pc:sldMkLst>
          <pc:docMk/>
          <pc:sldMk cId="0" sldId="260"/>
        </pc:sldMkLst>
      </pc:sldChg>
      <pc:sldChg chg="ord">
        <pc:chgData name="Guest User" userId="" providerId="Windows Live" clId="Web-{8ACD3CD6-3093-4706-96D0-096C111F7322}" dt="2024-02-27T08:15:20.103" v="2"/>
        <pc:sldMkLst>
          <pc:docMk/>
          <pc:sldMk cId="0" sldId="264"/>
        </pc:sldMkLst>
      </pc:sldChg>
      <pc:sldChg chg="addSp delSp modSp add mod ord replId modShow">
        <pc:chgData name="Guest User" userId="" providerId="Windows Live" clId="Web-{8ACD3CD6-3093-4706-96D0-096C111F7322}" dt="2024-02-27T08:27:55.456" v="13" actId="14100"/>
        <pc:sldMkLst>
          <pc:docMk/>
          <pc:sldMk cId="2346006249" sldId="308"/>
        </pc:sldMkLst>
        <pc:picChg chg="add mod">
          <ac:chgData name="Guest User" userId="" providerId="Windows Live" clId="Web-{8ACD3CD6-3093-4706-96D0-096C111F7322}" dt="2024-02-27T08:27:55.456" v="13" actId="14100"/>
          <ac:picMkLst>
            <pc:docMk/>
            <pc:sldMk cId="2346006249" sldId="308"/>
            <ac:picMk id="2" creationId="{C67B4F15-EE83-FA7C-7B05-7C4A714AE303}"/>
          </ac:picMkLst>
        </pc:picChg>
        <pc:picChg chg="del">
          <ac:chgData name="Guest User" userId="" providerId="Windows Live" clId="Web-{8ACD3CD6-3093-4706-96D0-096C111F7322}" dt="2024-02-27T08:26:42.876" v="3"/>
          <ac:picMkLst>
            <pc:docMk/>
            <pc:sldMk cId="2346006249" sldId="308"/>
            <ac:picMk id="7" creationId="{A631BD9D-57C2-43B5-B9BB-CA5E577FE5B3}"/>
          </ac:picMkLst>
        </pc:picChg>
      </pc:sldChg>
      <pc:sldChg chg="modSp add replId">
        <pc:chgData name="Guest User" userId="" providerId="Windows Live" clId="Web-{8ACD3CD6-3093-4706-96D0-096C111F7322}" dt="2024-02-27T08:32:48.747" v="99" actId="20577"/>
        <pc:sldMkLst>
          <pc:docMk/>
          <pc:sldMk cId="2529099524" sldId="309"/>
        </pc:sldMkLst>
        <pc:spChg chg="mod">
          <ac:chgData name="Guest User" userId="" providerId="Windows Live" clId="Web-{8ACD3CD6-3093-4706-96D0-096C111F7322}" dt="2024-02-27T08:32:48.747" v="99" actId="20577"/>
          <ac:spMkLst>
            <pc:docMk/>
            <pc:sldMk cId="2529099524" sldId="309"/>
            <ac:spMk id="2" creationId="{0279E5BA-378A-4C95-B421-AD7781215143}"/>
          </ac:spMkLst>
        </pc:spChg>
      </pc:sldChg>
    </pc:docChg>
  </pc:docChgLst>
  <pc:docChgLst>
    <pc:chgData name="4242700_ Megha_Rangaswamy" userId="3d21a59322033079" providerId="Windows Live" clId="Web-{C14AF3F8-A57A-42AD-9DA3-30218B83B2FD}"/>
    <pc:docChg chg="modSld">
      <pc:chgData name="4242700_ Megha_Rangaswamy" userId="3d21a59322033079" providerId="Windows Live" clId="Web-{C14AF3F8-A57A-42AD-9DA3-30218B83B2FD}" dt="2024-02-27T08:54:18.700" v="468" actId="14100"/>
      <pc:docMkLst>
        <pc:docMk/>
      </pc:docMkLst>
      <pc:sldChg chg="modSp">
        <pc:chgData name="4242700_ Megha_Rangaswamy" userId="3d21a59322033079" providerId="Windows Live" clId="Web-{C14AF3F8-A57A-42AD-9DA3-30218B83B2FD}" dt="2024-02-27T08:54:18.700" v="468" actId="14100"/>
        <pc:sldMkLst>
          <pc:docMk/>
          <pc:sldMk cId="2529099524" sldId="309"/>
        </pc:sldMkLst>
        <pc:spChg chg="mod">
          <ac:chgData name="4242700_ Megha_Rangaswamy" userId="3d21a59322033079" providerId="Windows Live" clId="Web-{C14AF3F8-A57A-42AD-9DA3-30218B83B2FD}" dt="2024-02-27T08:54:18.700" v="468" actId="14100"/>
          <ac:spMkLst>
            <pc:docMk/>
            <pc:sldMk cId="2529099524" sldId="309"/>
            <ac:spMk id="2" creationId="{0279E5BA-378A-4C95-B421-AD7781215143}"/>
          </ac:spMkLst>
        </pc:spChg>
      </pc:sldChg>
    </pc:docChg>
  </pc:docChgLst>
  <pc:docChgLst>
    <pc:chgData name="Guest User" providerId="Windows Live" clId="Web-{AAA66B0A-CC5F-43A5-AB3A-298F7DD666BD}"/>
    <pc:docChg chg="delSld">
      <pc:chgData name="Guest User" userId="" providerId="Windows Live" clId="Web-{AAA66B0A-CC5F-43A5-AB3A-298F7DD666BD}" dt="2024-02-28T03:13:51.332" v="0"/>
      <pc:docMkLst>
        <pc:docMk/>
      </pc:docMkLst>
      <pc:sldChg chg="del">
        <pc:chgData name="Guest User" userId="" providerId="Windows Live" clId="Web-{AAA66B0A-CC5F-43A5-AB3A-298F7DD666BD}" dt="2024-02-28T03:13:51.332" v="0"/>
        <pc:sldMkLst>
          <pc:docMk/>
          <pc:sldMk cId="1884150458" sldId="322"/>
        </pc:sldMkLst>
      </pc:sldChg>
    </pc:docChg>
  </pc:docChgLst>
  <pc:docChgLst>
    <pc:chgData name="jangiti swathika" userId="efdedc8c6a4aa55f" providerId="Windows Live" clId="Web-{19453862-A1AE-46E1-9403-77A4BBAC6ED3}"/>
    <pc:docChg chg="modSld">
      <pc:chgData name="jangiti swathika" userId="efdedc8c6a4aa55f" providerId="Windows Live" clId="Web-{19453862-A1AE-46E1-9403-77A4BBAC6ED3}" dt="2024-02-27T14:19:56.435" v="15" actId="14100"/>
      <pc:docMkLst>
        <pc:docMk/>
      </pc:docMkLst>
      <pc:sldChg chg="addSp modSp">
        <pc:chgData name="jangiti swathika" userId="efdedc8c6a4aa55f" providerId="Windows Live" clId="Web-{19453862-A1AE-46E1-9403-77A4BBAC6ED3}" dt="2024-02-27T14:19:56.435" v="15" actId="14100"/>
        <pc:sldMkLst>
          <pc:docMk/>
          <pc:sldMk cId="3688757119" sldId="307"/>
        </pc:sldMkLst>
        <pc:spChg chg="mod">
          <ac:chgData name="jangiti swathika" userId="efdedc8c6a4aa55f" providerId="Windows Live" clId="Web-{19453862-A1AE-46E1-9403-77A4BBAC6ED3}" dt="2024-02-27T14:19:56.435" v="15" actId="14100"/>
          <ac:spMkLst>
            <pc:docMk/>
            <pc:sldMk cId="3688757119" sldId="307"/>
            <ac:spMk id="10" creationId="{4E6B8A04-C293-2A31-53E3-D343710741DD}"/>
          </ac:spMkLst>
        </pc:spChg>
        <pc:picChg chg="add mod">
          <ac:chgData name="jangiti swathika" userId="efdedc8c6a4aa55f" providerId="Windows Live" clId="Web-{19453862-A1AE-46E1-9403-77A4BBAC6ED3}" dt="2024-02-27T14:19:34.325" v="14" actId="14100"/>
          <ac:picMkLst>
            <pc:docMk/>
            <pc:sldMk cId="3688757119" sldId="307"/>
            <ac:picMk id="2" creationId="{302FA4C3-5022-D949-EFF3-FA959298EE43}"/>
          </ac:picMkLst>
        </pc:picChg>
      </pc:sldChg>
    </pc:docChg>
  </pc:docChgLst>
  <pc:docChgLst>
    <pc:chgData name="Tripati sahu" userId="955b4e50ef3db4de" providerId="Windows Live" clId="Web-{B3E63B4B-861C-4056-8AAC-A40065AA3939}"/>
    <pc:docChg chg="modSld">
      <pc:chgData name="Tripati sahu" userId="955b4e50ef3db4de" providerId="Windows Live" clId="Web-{B3E63B4B-861C-4056-8AAC-A40065AA3939}" dt="2024-02-28T14:50:09.223" v="1" actId="20577"/>
      <pc:docMkLst>
        <pc:docMk/>
      </pc:docMkLst>
      <pc:sldChg chg="modSp">
        <pc:chgData name="Tripati sahu" userId="955b4e50ef3db4de" providerId="Windows Live" clId="Web-{B3E63B4B-861C-4056-8AAC-A40065AA3939}" dt="2024-02-28T14:50:09.223" v="1" actId="20577"/>
        <pc:sldMkLst>
          <pc:docMk/>
          <pc:sldMk cId="2732751104" sldId="318"/>
        </pc:sldMkLst>
        <pc:spChg chg="mod">
          <ac:chgData name="Tripati sahu" userId="955b4e50ef3db4de" providerId="Windows Live" clId="Web-{B3E63B4B-861C-4056-8AAC-A40065AA3939}" dt="2024-02-28T14:50:09.223" v="1" actId="20577"/>
          <ac:spMkLst>
            <pc:docMk/>
            <pc:sldMk cId="2732751104" sldId="318"/>
            <ac:spMk id="4" creationId="{AC592FF3-218C-4E33-A680-C450D572DE8A}"/>
          </ac:spMkLst>
        </pc:spChg>
      </pc:sldChg>
    </pc:docChg>
  </pc:docChgLst>
  <pc:docChgLst>
    <pc:chgData name="Kangam Gamlin" userId="cacd8a1d2e6f5890" providerId="Windows Live" clId="Web-{E0A60835-6B89-41FE-93B9-402E07CFDB59}"/>
    <pc:docChg chg="modSld sldOrd">
      <pc:chgData name="Kangam Gamlin" userId="cacd8a1d2e6f5890" providerId="Windows Live" clId="Web-{E0A60835-6B89-41FE-93B9-402E07CFDB59}" dt="2024-02-27T14:18:41.365" v="21" actId="14100"/>
      <pc:docMkLst>
        <pc:docMk/>
      </pc:docMkLst>
      <pc:sldChg chg="addSp modSp ord">
        <pc:chgData name="Kangam Gamlin" userId="cacd8a1d2e6f5890" providerId="Windows Live" clId="Web-{E0A60835-6B89-41FE-93B9-402E07CFDB59}" dt="2024-02-27T14:18:41.365" v="21" actId="14100"/>
        <pc:sldMkLst>
          <pc:docMk/>
          <pc:sldMk cId="2427424291" sldId="306"/>
        </pc:sldMkLst>
        <pc:spChg chg="mod">
          <ac:chgData name="Kangam Gamlin" userId="cacd8a1d2e6f5890" providerId="Windows Live" clId="Web-{E0A60835-6B89-41FE-93B9-402E07CFDB59}" dt="2024-02-27T14:18:33.990" v="19" actId="1076"/>
          <ac:spMkLst>
            <pc:docMk/>
            <pc:sldMk cId="2427424291" sldId="306"/>
            <ac:spMk id="2" creationId="{BC44BEEC-6098-8948-CC84-4DD3ACA89529}"/>
          </ac:spMkLst>
        </pc:spChg>
        <pc:spChg chg="add mod">
          <ac:chgData name="Kangam Gamlin" userId="cacd8a1d2e6f5890" providerId="Windows Live" clId="Web-{E0A60835-6B89-41FE-93B9-402E07CFDB59}" dt="2024-02-27T14:18:37.412" v="20" actId="1076"/>
          <ac:spMkLst>
            <pc:docMk/>
            <pc:sldMk cId="2427424291" sldId="306"/>
            <ac:spMk id="3" creationId="{E69D6E8B-B288-AFA2-0114-CE67B585C8A6}"/>
          </ac:spMkLst>
        </pc:spChg>
        <pc:picChg chg="mod">
          <ac:chgData name="Kangam Gamlin" userId="cacd8a1d2e6f5890" providerId="Windows Live" clId="Web-{E0A60835-6B89-41FE-93B9-402E07CFDB59}" dt="2024-02-27T14:18:41.365" v="21" actId="14100"/>
          <ac:picMkLst>
            <pc:docMk/>
            <pc:sldMk cId="2427424291" sldId="306"/>
            <ac:picMk id="7" creationId="{A631BD9D-57C2-43B5-B9BB-CA5E577FE5B3}"/>
          </ac:picMkLst>
        </pc:picChg>
      </pc:sldChg>
    </pc:docChg>
  </pc:docChgLst>
  <pc:docChgLst>
    <pc:chgData name="Prachi Deoghare" userId="6f43742ba2150ac6" providerId="Windows Live" clId="Web-{13602F6B-5F2B-48D1-9025-551AA3517DF6}"/>
    <pc:docChg chg="addSld delSld modSld sldOrd">
      <pc:chgData name="Prachi Deoghare" userId="6f43742ba2150ac6" providerId="Windows Live" clId="Web-{13602F6B-5F2B-48D1-9025-551AA3517DF6}" dt="2024-02-28T05:03:11.855" v="59" actId="20577"/>
      <pc:docMkLst>
        <pc:docMk/>
      </pc:docMkLst>
      <pc:sldChg chg="ord">
        <pc:chgData name="Prachi Deoghare" userId="6f43742ba2150ac6" providerId="Windows Live" clId="Web-{13602F6B-5F2B-48D1-9025-551AA3517DF6}" dt="2024-02-28T04:58:16.285" v="2"/>
        <pc:sldMkLst>
          <pc:docMk/>
          <pc:sldMk cId="1052517992" sldId="315"/>
        </pc:sldMkLst>
      </pc:sldChg>
      <pc:sldChg chg="new del ord">
        <pc:chgData name="Prachi Deoghare" userId="6f43742ba2150ac6" providerId="Windows Live" clId="Web-{13602F6B-5F2B-48D1-9025-551AA3517DF6}" dt="2024-02-28T04:58:52.224" v="4"/>
        <pc:sldMkLst>
          <pc:docMk/>
          <pc:sldMk cId="2956767121" sldId="322"/>
        </pc:sldMkLst>
      </pc:sldChg>
      <pc:sldChg chg="modSp new del">
        <pc:chgData name="Prachi Deoghare" userId="6f43742ba2150ac6" providerId="Windows Live" clId="Web-{13602F6B-5F2B-48D1-9025-551AA3517DF6}" dt="2024-02-28T04:59:47.366" v="7"/>
        <pc:sldMkLst>
          <pc:docMk/>
          <pc:sldMk cId="169200816" sldId="323"/>
        </pc:sldMkLst>
        <pc:spChg chg="mod">
          <ac:chgData name="Prachi Deoghare" userId="6f43742ba2150ac6" providerId="Windows Live" clId="Web-{13602F6B-5F2B-48D1-9025-551AA3517DF6}" dt="2024-02-28T04:59:07.208" v="5" actId="1076"/>
          <ac:spMkLst>
            <pc:docMk/>
            <pc:sldMk cId="169200816" sldId="323"/>
            <ac:spMk id="2" creationId="{1D7C0FCA-F853-A48A-13EB-F7A7BBF44164}"/>
          </ac:spMkLst>
        </pc:spChg>
      </pc:sldChg>
      <pc:sldChg chg="modSp new del">
        <pc:chgData name="Prachi Deoghare" userId="6f43742ba2150ac6" providerId="Windows Live" clId="Web-{13602F6B-5F2B-48D1-9025-551AA3517DF6}" dt="2024-02-28T05:00:34.695" v="11"/>
        <pc:sldMkLst>
          <pc:docMk/>
          <pc:sldMk cId="1398292054" sldId="324"/>
        </pc:sldMkLst>
        <pc:spChg chg="mod">
          <ac:chgData name="Prachi Deoghare" userId="6f43742ba2150ac6" providerId="Windows Live" clId="Web-{13602F6B-5F2B-48D1-9025-551AA3517DF6}" dt="2024-02-28T04:59:57.350" v="9" actId="14100"/>
          <ac:spMkLst>
            <pc:docMk/>
            <pc:sldMk cId="1398292054" sldId="324"/>
            <ac:spMk id="2" creationId="{F576FB89-062C-8AA0-DE51-5F7B2FF4B6B8}"/>
          </ac:spMkLst>
        </pc:spChg>
      </pc:sldChg>
      <pc:sldChg chg="modSp new">
        <pc:chgData name="Prachi Deoghare" userId="6f43742ba2150ac6" providerId="Windows Live" clId="Web-{13602F6B-5F2B-48D1-9025-551AA3517DF6}" dt="2024-02-28T05:03:11.855" v="59" actId="20577"/>
        <pc:sldMkLst>
          <pc:docMk/>
          <pc:sldMk cId="28843250" sldId="325"/>
        </pc:sldMkLst>
        <pc:spChg chg="mod">
          <ac:chgData name="Prachi Deoghare" userId="6f43742ba2150ac6" providerId="Windows Live" clId="Web-{13602F6B-5F2B-48D1-9025-551AA3517DF6}" dt="2024-02-28T05:03:11.855" v="59" actId="20577"/>
          <ac:spMkLst>
            <pc:docMk/>
            <pc:sldMk cId="28843250" sldId="325"/>
            <ac:spMk id="2" creationId="{D3FCBCA2-7FC4-CF38-0E68-4E6073C5FDB5}"/>
          </ac:spMkLst>
        </pc:spChg>
        <pc:spChg chg="mod">
          <ac:chgData name="Prachi Deoghare" userId="6f43742ba2150ac6" providerId="Windows Live" clId="Web-{13602F6B-5F2B-48D1-9025-551AA3517DF6}" dt="2024-02-28T05:00:43.898" v="13" actId="1076"/>
          <ac:spMkLst>
            <pc:docMk/>
            <pc:sldMk cId="28843250" sldId="325"/>
            <ac:spMk id="5" creationId="{D5586F60-30FE-7EDB-3F16-A06C7C9F7204}"/>
          </ac:spMkLst>
        </pc:spChg>
      </pc:sldChg>
    </pc:docChg>
  </pc:docChgLst>
  <pc:docChgLst>
    <pc:chgData name="Abhinav Kumbalwar" userId="4108bab7e5610e3e" providerId="Windows Live" clId="Web-{37905FA8-07E9-44C5-873E-F7480E2DBF91}"/>
    <pc:docChg chg="modSld">
      <pc:chgData name="Abhinav Kumbalwar" userId="4108bab7e5610e3e" providerId="Windows Live" clId="Web-{37905FA8-07E9-44C5-873E-F7480E2DBF91}" dt="2024-02-28T12:30:25.605" v="30" actId="20577"/>
      <pc:docMkLst>
        <pc:docMk/>
      </pc:docMkLst>
      <pc:sldChg chg="modSp">
        <pc:chgData name="Abhinav Kumbalwar" userId="4108bab7e5610e3e" providerId="Windows Live" clId="Web-{37905FA8-07E9-44C5-873E-F7480E2DBF91}" dt="2024-02-28T12:30:25.605" v="30" actId="20577"/>
        <pc:sldMkLst>
          <pc:docMk/>
          <pc:sldMk cId="1278802062" sldId="304"/>
        </pc:sldMkLst>
        <pc:spChg chg="mod">
          <ac:chgData name="Abhinav Kumbalwar" userId="4108bab7e5610e3e" providerId="Windows Live" clId="Web-{37905FA8-07E9-44C5-873E-F7480E2DBF91}" dt="2024-02-28T12:30:25.605" v="30" actId="20577"/>
          <ac:spMkLst>
            <pc:docMk/>
            <pc:sldMk cId="1278802062" sldId="304"/>
            <ac:spMk id="2" creationId="{0279E5BA-378A-4C95-B421-AD7781215143}"/>
          </ac:spMkLst>
        </pc:spChg>
      </pc:sldChg>
      <pc:sldChg chg="modSp">
        <pc:chgData name="Abhinav Kumbalwar" userId="4108bab7e5610e3e" providerId="Windows Live" clId="Web-{37905FA8-07E9-44C5-873E-F7480E2DBF91}" dt="2024-02-28T12:29:02.040" v="28" actId="20577"/>
        <pc:sldMkLst>
          <pc:docMk/>
          <pc:sldMk cId="2988608098" sldId="312"/>
        </pc:sldMkLst>
        <pc:spChg chg="mod">
          <ac:chgData name="Abhinav Kumbalwar" userId="4108bab7e5610e3e" providerId="Windows Live" clId="Web-{37905FA8-07E9-44C5-873E-F7480E2DBF91}" dt="2024-02-28T12:29:02.040" v="28" actId="20577"/>
          <ac:spMkLst>
            <pc:docMk/>
            <pc:sldMk cId="2988608098" sldId="312"/>
            <ac:spMk id="2" creationId="{5AD71070-00D1-C0C3-D112-1ECDF8BE0C50}"/>
          </ac:spMkLst>
        </pc:spChg>
      </pc:sldChg>
      <pc:sldChg chg="modSp">
        <pc:chgData name="Abhinav Kumbalwar" userId="4108bab7e5610e3e" providerId="Windows Live" clId="Web-{37905FA8-07E9-44C5-873E-F7480E2DBF91}" dt="2024-02-28T12:27:57.039" v="22" actId="1076"/>
        <pc:sldMkLst>
          <pc:docMk/>
          <pc:sldMk cId="3750995062" sldId="314"/>
        </pc:sldMkLst>
        <pc:spChg chg="mod">
          <ac:chgData name="Abhinav Kumbalwar" userId="4108bab7e5610e3e" providerId="Windows Live" clId="Web-{37905FA8-07E9-44C5-873E-F7480E2DBF91}" dt="2024-02-28T12:25:36.270" v="1" actId="20577"/>
          <ac:spMkLst>
            <pc:docMk/>
            <pc:sldMk cId="3750995062" sldId="314"/>
            <ac:spMk id="336" creationId="{00000000-0000-0000-0000-000000000000}"/>
          </ac:spMkLst>
        </pc:spChg>
        <pc:spChg chg="mod">
          <ac:chgData name="Abhinav Kumbalwar" userId="4108bab7e5610e3e" providerId="Windows Live" clId="Web-{37905FA8-07E9-44C5-873E-F7480E2DBF91}" dt="2024-02-28T12:27:57.039" v="22" actId="1076"/>
          <ac:spMkLst>
            <pc:docMk/>
            <pc:sldMk cId="3750995062" sldId="314"/>
            <ac:spMk id="340" creationId="{00000000-0000-0000-0000-000000000000}"/>
          </ac:spMkLst>
        </pc:spChg>
      </pc:sldChg>
    </pc:docChg>
  </pc:docChgLst>
  <pc:docChgLst>
    <pc:chgData name="Kangam Gamlin" userId="cacd8a1d2e6f5890" providerId="Windows Live" clId="Web-{C38A43AC-9A14-440A-B82F-9568837C789E}"/>
    <pc:docChg chg="modSld">
      <pc:chgData name="Kangam Gamlin" userId="cacd8a1d2e6f5890" providerId="Windows Live" clId="Web-{C38A43AC-9A14-440A-B82F-9568837C789E}" dt="2024-02-27T13:37:22.527" v="139" actId="20577"/>
      <pc:docMkLst>
        <pc:docMk/>
      </pc:docMkLst>
      <pc:sldChg chg="modSp">
        <pc:chgData name="Kangam Gamlin" userId="cacd8a1d2e6f5890" providerId="Windows Live" clId="Web-{C38A43AC-9A14-440A-B82F-9568837C789E}" dt="2024-02-27T13:37:22.527" v="139" actId="20577"/>
        <pc:sldMkLst>
          <pc:docMk/>
          <pc:sldMk cId="0" sldId="256"/>
        </pc:sldMkLst>
        <pc:spChg chg="mod">
          <ac:chgData name="Kangam Gamlin" userId="cacd8a1d2e6f5890" providerId="Windows Live" clId="Web-{C38A43AC-9A14-440A-B82F-9568837C789E}" dt="2024-02-27T13:37:22.527" v="139" actId="20577"/>
          <ac:spMkLst>
            <pc:docMk/>
            <pc:sldMk cId="0" sldId="256"/>
            <ac:spMk id="3" creationId="{4DF20BB2-D408-1B2E-5F5F-2CC19513F4E6}"/>
          </ac:spMkLst>
        </pc:spChg>
        <pc:spChg chg="mod">
          <ac:chgData name="Kangam Gamlin" userId="cacd8a1d2e6f5890" providerId="Windows Live" clId="Web-{C38A43AC-9A14-440A-B82F-9568837C789E}" dt="2024-02-27T13:33:52.163" v="120" actId="20577"/>
          <ac:spMkLst>
            <pc:docMk/>
            <pc:sldMk cId="0" sldId="256"/>
            <ac:spMk id="319" creationId="{00000000-0000-0000-0000-000000000000}"/>
          </ac:spMkLst>
        </pc:spChg>
      </pc:sldChg>
      <pc:sldChg chg="addSp delSp modSp mod modClrScheme chgLayout">
        <pc:chgData name="Kangam Gamlin" userId="cacd8a1d2e6f5890" providerId="Windows Live" clId="Web-{C38A43AC-9A14-440A-B82F-9568837C789E}" dt="2024-02-27T13:35:34.962" v="136"/>
        <pc:sldMkLst>
          <pc:docMk/>
          <pc:sldMk cId="0" sldId="258"/>
        </pc:sldMkLst>
        <pc:spChg chg="add del mod ord">
          <ac:chgData name="Kangam Gamlin" userId="cacd8a1d2e6f5890" providerId="Windows Live" clId="Web-{C38A43AC-9A14-440A-B82F-9568837C789E}" dt="2024-02-27T13:34:12.085" v="121"/>
          <ac:spMkLst>
            <pc:docMk/>
            <pc:sldMk cId="0" sldId="258"/>
            <ac:spMk id="3" creationId="{CB08EC14-7A27-BEBC-93C1-3401B54BA468}"/>
          </ac:spMkLst>
        </pc:spChg>
        <pc:spChg chg="add del mod">
          <ac:chgData name="Kangam Gamlin" userId="cacd8a1d2e6f5890" providerId="Windows Live" clId="Web-{C38A43AC-9A14-440A-B82F-9568837C789E}" dt="2024-02-27T13:31:31.144" v="93"/>
          <ac:spMkLst>
            <pc:docMk/>
            <pc:sldMk cId="0" sldId="258"/>
            <ac:spMk id="5" creationId="{B7E1843E-5A5D-068F-AF28-3C9C29152A95}"/>
          </ac:spMkLst>
        </pc:spChg>
        <pc:spChg chg="add del mod">
          <ac:chgData name="Kangam Gamlin" userId="cacd8a1d2e6f5890" providerId="Windows Live" clId="Web-{C38A43AC-9A14-440A-B82F-9568837C789E}" dt="2024-02-27T13:31:43.394" v="96"/>
          <ac:spMkLst>
            <pc:docMk/>
            <pc:sldMk cId="0" sldId="258"/>
            <ac:spMk id="7" creationId="{8BC14636-FDD3-7436-4953-22EF12AC016B}"/>
          </ac:spMkLst>
        </pc:spChg>
        <pc:spChg chg="add del mod">
          <ac:chgData name="Kangam Gamlin" userId="cacd8a1d2e6f5890" providerId="Windows Live" clId="Web-{C38A43AC-9A14-440A-B82F-9568837C789E}" dt="2024-02-27T13:31:57.863" v="99"/>
          <ac:spMkLst>
            <pc:docMk/>
            <pc:sldMk cId="0" sldId="258"/>
            <ac:spMk id="9" creationId="{6AB6A083-8CAF-EB4C-E877-11A6A9F79F2F}"/>
          </ac:spMkLst>
        </pc:spChg>
        <pc:spChg chg="add del mod">
          <ac:chgData name="Kangam Gamlin" userId="cacd8a1d2e6f5890" providerId="Windows Live" clId="Web-{C38A43AC-9A14-440A-B82F-9568837C789E}" dt="2024-02-27T13:32:09.567" v="102"/>
          <ac:spMkLst>
            <pc:docMk/>
            <pc:sldMk cId="0" sldId="258"/>
            <ac:spMk id="11" creationId="{38DDCD2D-65CC-8472-68F5-28085FE6E361}"/>
          </ac:spMkLst>
        </pc:spChg>
        <pc:spChg chg="add del mod">
          <ac:chgData name="Kangam Gamlin" userId="cacd8a1d2e6f5890" providerId="Windows Live" clId="Web-{C38A43AC-9A14-440A-B82F-9568837C789E}" dt="2024-02-27T13:32:27.614" v="104"/>
          <ac:spMkLst>
            <pc:docMk/>
            <pc:sldMk cId="0" sldId="258"/>
            <ac:spMk id="13" creationId="{3618AC9F-FC8C-A880-891E-BBAA9EBA2BEB}"/>
          </ac:spMkLst>
        </pc:spChg>
        <pc:spChg chg="del">
          <ac:chgData name="Kangam Gamlin" userId="cacd8a1d2e6f5890" providerId="Windows Live" clId="Web-{C38A43AC-9A14-440A-B82F-9568837C789E}" dt="2024-02-27T13:31:12.738" v="90"/>
          <ac:spMkLst>
            <pc:docMk/>
            <pc:sldMk cId="0" sldId="258"/>
            <ac:spMk id="331" creationId="{00000000-0000-0000-0000-000000000000}"/>
          </ac:spMkLst>
        </pc:spChg>
        <pc:spChg chg="del mod">
          <ac:chgData name="Kangam Gamlin" userId="cacd8a1d2e6f5890" providerId="Windows Live" clId="Web-{C38A43AC-9A14-440A-B82F-9568837C789E}" dt="2024-02-27T13:31:40.301" v="95"/>
          <ac:spMkLst>
            <pc:docMk/>
            <pc:sldMk cId="0" sldId="258"/>
            <ac:spMk id="332" creationId="{00000000-0000-0000-0000-000000000000}"/>
          </ac:spMkLst>
        </pc:spChg>
        <pc:spChg chg="del mod ord">
          <ac:chgData name="Kangam Gamlin" userId="cacd8a1d2e6f5890" providerId="Windows Live" clId="Web-{C38A43AC-9A14-440A-B82F-9568837C789E}" dt="2024-02-27T13:33:32.256" v="118"/>
          <ac:spMkLst>
            <pc:docMk/>
            <pc:sldMk cId="0" sldId="258"/>
            <ac:spMk id="333" creationId="{00000000-0000-0000-0000-000000000000}"/>
          </ac:spMkLst>
        </pc:spChg>
        <pc:spChg chg="del">
          <ac:chgData name="Kangam Gamlin" userId="cacd8a1d2e6f5890" providerId="Windows Live" clId="Web-{C38A43AC-9A14-440A-B82F-9568837C789E}" dt="2024-02-27T13:31:54.645" v="98"/>
          <ac:spMkLst>
            <pc:docMk/>
            <pc:sldMk cId="0" sldId="258"/>
            <ac:spMk id="334" creationId="{00000000-0000-0000-0000-000000000000}"/>
          </ac:spMkLst>
        </pc:spChg>
        <pc:spChg chg="del">
          <ac:chgData name="Kangam Gamlin" userId="cacd8a1d2e6f5890" providerId="Windows Live" clId="Web-{C38A43AC-9A14-440A-B82F-9568837C789E}" dt="2024-02-27T13:32:11.926" v="103"/>
          <ac:spMkLst>
            <pc:docMk/>
            <pc:sldMk cId="0" sldId="258"/>
            <ac:spMk id="335" creationId="{00000000-0000-0000-0000-000000000000}"/>
          </ac:spMkLst>
        </pc:spChg>
        <pc:spChg chg="mod ord">
          <ac:chgData name="Kangam Gamlin" userId="cacd8a1d2e6f5890" providerId="Windows Live" clId="Web-{C38A43AC-9A14-440A-B82F-9568837C789E}" dt="2024-02-27T13:35:01.742" v="130" actId="14100"/>
          <ac:spMkLst>
            <pc:docMk/>
            <pc:sldMk cId="0" sldId="258"/>
            <ac:spMk id="336" creationId="{00000000-0000-0000-0000-000000000000}"/>
          </ac:spMkLst>
        </pc:spChg>
        <pc:spChg chg="del mod">
          <ac:chgData name="Kangam Gamlin" userId="cacd8a1d2e6f5890" providerId="Windows Live" clId="Web-{C38A43AC-9A14-440A-B82F-9568837C789E}" dt="2024-02-27T13:31:23.847" v="92"/>
          <ac:spMkLst>
            <pc:docMk/>
            <pc:sldMk cId="0" sldId="258"/>
            <ac:spMk id="337" creationId="{00000000-0000-0000-0000-000000000000}"/>
          </ac:spMkLst>
        </pc:spChg>
        <pc:spChg chg="del mod">
          <ac:chgData name="Kangam Gamlin" userId="cacd8a1d2e6f5890" providerId="Windows Live" clId="Web-{C38A43AC-9A14-440A-B82F-9568837C789E}" dt="2024-02-27T13:32:00.348" v="100"/>
          <ac:spMkLst>
            <pc:docMk/>
            <pc:sldMk cId="0" sldId="258"/>
            <ac:spMk id="338" creationId="{00000000-0000-0000-0000-000000000000}"/>
          </ac:spMkLst>
        </pc:spChg>
        <pc:spChg chg="del">
          <ac:chgData name="Kangam Gamlin" userId="cacd8a1d2e6f5890" providerId="Windows Live" clId="Web-{C38A43AC-9A14-440A-B82F-9568837C789E}" dt="2024-02-27T13:32:05.848" v="101"/>
          <ac:spMkLst>
            <pc:docMk/>
            <pc:sldMk cId="0" sldId="258"/>
            <ac:spMk id="339" creationId="{00000000-0000-0000-0000-000000000000}"/>
          </ac:spMkLst>
        </pc:spChg>
        <pc:spChg chg="mod ord">
          <ac:chgData name="Kangam Gamlin" userId="cacd8a1d2e6f5890" providerId="Windows Live" clId="Web-{C38A43AC-9A14-440A-B82F-9568837C789E}" dt="2024-02-27T13:34:53.477" v="128" actId="1076"/>
          <ac:spMkLst>
            <pc:docMk/>
            <pc:sldMk cId="0" sldId="258"/>
            <ac:spMk id="340" creationId="{00000000-0000-0000-0000-000000000000}"/>
          </ac:spMkLst>
        </pc:spChg>
        <pc:spChg chg="del mod ord">
          <ac:chgData name="Kangam Gamlin" userId="cacd8a1d2e6f5890" providerId="Windows Live" clId="Web-{C38A43AC-9A14-440A-B82F-9568837C789E}" dt="2024-02-27T13:35:29.946" v="135"/>
          <ac:spMkLst>
            <pc:docMk/>
            <pc:sldMk cId="0" sldId="258"/>
            <ac:spMk id="341" creationId="{00000000-0000-0000-0000-000000000000}"/>
          </ac:spMkLst>
        </pc:spChg>
        <pc:spChg chg="del mod ord">
          <ac:chgData name="Kangam Gamlin" userId="cacd8a1d2e6f5890" providerId="Windows Live" clId="Web-{C38A43AC-9A14-440A-B82F-9568837C789E}" dt="2024-02-27T13:35:34.962" v="136"/>
          <ac:spMkLst>
            <pc:docMk/>
            <pc:sldMk cId="0" sldId="258"/>
            <ac:spMk id="342" creationId="{00000000-0000-0000-0000-000000000000}"/>
          </ac:spMkLst>
        </pc:spChg>
        <pc:spChg chg="del mod ord">
          <ac:chgData name="Kangam Gamlin" userId="cacd8a1d2e6f5890" providerId="Windows Live" clId="Web-{C38A43AC-9A14-440A-B82F-9568837C789E}" dt="2024-02-27T13:35:25.087" v="134"/>
          <ac:spMkLst>
            <pc:docMk/>
            <pc:sldMk cId="0" sldId="258"/>
            <ac:spMk id="343" creationId="{00000000-0000-0000-0000-000000000000}"/>
          </ac:spMkLst>
        </pc:spChg>
      </pc:sldChg>
    </pc:docChg>
  </pc:docChgLst>
  <pc:docChgLst>
    <pc:chgData name="Abhinav Kumbalwar" userId="4108bab7e5610e3e" providerId="Windows Live" clId="Web-{40648087-0A24-424C-BB9F-5A976CE0A55F}"/>
    <pc:docChg chg="modSld">
      <pc:chgData name="Abhinav Kumbalwar" userId="4108bab7e5610e3e" providerId="Windows Live" clId="Web-{40648087-0A24-424C-BB9F-5A976CE0A55F}" dt="2024-02-28T08:05:51.505" v="218" actId="20577"/>
      <pc:docMkLst>
        <pc:docMk/>
      </pc:docMkLst>
      <pc:sldChg chg="addSp delSp modSp">
        <pc:chgData name="Abhinav Kumbalwar" userId="4108bab7e5610e3e" providerId="Windows Live" clId="Web-{40648087-0A24-424C-BB9F-5A976CE0A55F}" dt="2024-02-28T08:02:43.125" v="211" actId="14100"/>
        <pc:sldMkLst>
          <pc:docMk/>
          <pc:sldMk cId="2111871806" sldId="311"/>
        </pc:sldMkLst>
        <pc:spChg chg="add mod">
          <ac:chgData name="Abhinav Kumbalwar" userId="4108bab7e5610e3e" providerId="Windows Live" clId="Web-{40648087-0A24-424C-BB9F-5A976CE0A55F}" dt="2024-02-28T08:02:43.125" v="211" actId="14100"/>
          <ac:spMkLst>
            <pc:docMk/>
            <pc:sldMk cId="2111871806" sldId="311"/>
            <ac:spMk id="7" creationId="{132443EE-43FC-5ECF-3F5A-7E2A8608B558}"/>
          </ac:spMkLst>
        </pc:spChg>
        <pc:picChg chg="add mod">
          <ac:chgData name="Abhinav Kumbalwar" userId="4108bab7e5610e3e" providerId="Windows Live" clId="Web-{40648087-0A24-424C-BB9F-5A976CE0A55F}" dt="2024-02-28T08:01:18.591" v="189" actId="1076"/>
          <ac:picMkLst>
            <pc:docMk/>
            <pc:sldMk cId="2111871806" sldId="311"/>
            <ac:picMk id="3" creationId="{7BBF8B36-4DA7-EFDD-9750-C98D8D43DCE4}"/>
          </ac:picMkLst>
        </pc:picChg>
        <pc:picChg chg="mod">
          <ac:chgData name="Abhinav Kumbalwar" userId="4108bab7e5610e3e" providerId="Windows Live" clId="Web-{40648087-0A24-424C-BB9F-5A976CE0A55F}" dt="2024-02-28T08:01:09.778" v="187" actId="14100"/>
          <ac:picMkLst>
            <pc:docMk/>
            <pc:sldMk cId="2111871806" sldId="311"/>
            <ac:picMk id="5" creationId="{C24349CD-92F4-1F87-A5BF-6FE5FDDDF9B2}"/>
          </ac:picMkLst>
        </pc:picChg>
        <pc:picChg chg="add del">
          <ac:chgData name="Abhinav Kumbalwar" userId="4108bab7e5610e3e" providerId="Windows Live" clId="Web-{40648087-0A24-424C-BB9F-5A976CE0A55F}" dt="2024-02-28T08:01:33.592" v="191"/>
          <ac:picMkLst>
            <pc:docMk/>
            <pc:sldMk cId="2111871806" sldId="311"/>
            <ac:picMk id="6" creationId="{0DA83D72-6921-201B-778A-E964AF615705}"/>
          </ac:picMkLst>
        </pc:picChg>
      </pc:sldChg>
      <pc:sldChg chg="modSp">
        <pc:chgData name="Abhinav Kumbalwar" userId="4108bab7e5610e3e" providerId="Windows Live" clId="Web-{40648087-0A24-424C-BB9F-5A976CE0A55F}" dt="2024-02-28T08:05:51.505" v="218" actId="20577"/>
        <pc:sldMkLst>
          <pc:docMk/>
          <pc:sldMk cId="3750995062" sldId="314"/>
        </pc:sldMkLst>
        <pc:spChg chg="mod">
          <ac:chgData name="Abhinav Kumbalwar" userId="4108bab7e5610e3e" providerId="Windows Live" clId="Web-{40648087-0A24-424C-BB9F-5A976CE0A55F}" dt="2024-02-28T08:05:51.505" v="218" actId="20577"/>
          <ac:spMkLst>
            <pc:docMk/>
            <pc:sldMk cId="3750995062" sldId="314"/>
            <ac:spMk id="336" creationId="{00000000-0000-0000-0000-000000000000}"/>
          </ac:spMkLst>
        </pc:spChg>
        <pc:spChg chg="mod">
          <ac:chgData name="Abhinav Kumbalwar" userId="4108bab7e5610e3e" providerId="Windows Live" clId="Web-{40648087-0A24-424C-BB9F-5A976CE0A55F}" dt="2024-02-28T08:03:54.986" v="213" actId="1076"/>
          <ac:spMkLst>
            <pc:docMk/>
            <pc:sldMk cId="3750995062" sldId="314"/>
            <ac:spMk id="340" creationId="{00000000-0000-0000-0000-000000000000}"/>
          </ac:spMkLst>
        </pc:spChg>
      </pc:sldChg>
    </pc:docChg>
  </pc:docChgLst>
  <pc:docChgLst>
    <pc:chgData name="Kangam Gamlin" userId="cacd8a1d2e6f5890" providerId="Windows Live" clId="Web-{D08A47D4-6C4E-4C7C-821C-2349096AB233}"/>
    <pc:docChg chg="modSld">
      <pc:chgData name="Kangam Gamlin" userId="cacd8a1d2e6f5890" providerId="Windows Live" clId="Web-{D08A47D4-6C4E-4C7C-821C-2349096AB233}" dt="2024-02-27T14:30:39.061" v="5" actId="20577"/>
      <pc:docMkLst>
        <pc:docMk/>
      </pc:docMkLst>
      <pc:sldChg chg="modSp">
        <pc:chgData name="Kangam Gamlin" userId="cacd8a1d2e6f5890" providerId="Windows Live" clId="Web-{D08A47D4-6C4E-4C7C-821C-2349096AB233}" dt="2024-02-27T14:30:39.061" v="5" actId="20577"/>
        <pc:sldMkLst>
          <pc:docMk/>
          <pc:sldMk cId="2427424291" sldId="306"/>
        </pc:sldMkLst>
        <pc:spChg chg="mod">
          <ac:chgData name="Kangam Gamlin" userId="cacd8a1d2e6f5890" providerId="Windows Live" clId="Web-{D08A47D4-6C4E-4C7C-821C-2349096AB233}" dt="2024-02-27T14:30:39.061" v="5" actId="20577"/>
          <ac:spMkLst>
            <pc:docMk/>
            <pc:sldMk cId="2427424291" sldId="306"/>
            <ac:spMk id="2" creationId="{BC44BEEC-6098-8948-CC84-4DD3ACA89529}"/>
          </ac:spMkLst>
        </pc:spChg>
      </pc:sldChg>
    </pc:docChg>
  </pc:docChgLst>
  <pc:docChgLst>
    <pc:chgData name="Abhinav Kumbalwar" userId="4108bab7e5610e3e" providerId="LiveId" clId="{C7C3F0A9-CE15-4F24-B504-B46FB57984A8}"/>
    <pc:docChg chg="undo custSel addSld modSld sldOrd">
      <pc:chgData name="Abhinav Kumbalwar" userId="4108bab7e5610e3e" providerId="LiveId" clId="{C7C3F0A9-CE15-4F24-B504-B46FB57984A8}" dt="2024-02-28T13:24:41.222" v="2409" actId="20577"/>
      <pc:docMkLst>
        <pc:docMk/>
      </pc:docMkLst>
      <pc:sldChg chg="modSp mod">
        <pc:chgData name="Abhinav Kumbalwar" userId="4108bab7e5610e3e" providerId="LiveId" clId="{C7C3F0A9-CE15-4F24-B504-B46FB57984A8}" dt="2024-02-28T12:40:49.709" v="1782" actId="255"/>
        <pc:sldMkLst>
          <pc:docMk/>
          <pc:sldMk cId="1278802062" sldId="304"/>
        </pc:sldMkLst>
        <pc:spChg chg="mod">
          <ac:chgData name="Abhinav Kumbalwar" userId="4108bab7e5610e3e" providerId="LiveId" clId="{C7C3F0A9-CE15-4F24-B504-B46FB57984A8}" dt="2024-02-28T12:40:49.709" v="1782" actId="255"/>
          <ac:spMkLst>
            <pc:docMk/>
            <pc:sldMk cId="1278802062" sldId="304"/>
            <ac:spMk id="2" creationId="{0279E5BA-378A-4C95-B421-AD7781215143}"/>
          </ac:spMkLst>
        </pc:spChg>
      </pc:sldChg>
      <pc:sldChg chg="modSp mod">
        <pc:chgData name="Abhinav Kumbalwar" userId="4108bab7e5610e3e" providerId="LiveId" clId="{C7C3F0A9-CE15-4F24-B504-B46FB57984A8}" dt="2024-02-27T16:41:39.490" v="0" actId="1076"/>
        <pc:sldMkLst>
          <pc:docMk/>
          <pc:sldMk cId="2427424291" sldId="306"/>
        </pc:sldMkLst>
        <pc:picChg chg="mod">
          <ac:chgData name="Abhinav Kumbalwar" userId="4108bab7e5610e3e" providerId="LiveId" clId="{C7C3F0A9-CE15-4F24-B504-B46FB57984A8}" dt="2024-02-27T16:41:39.490" v="0" actId="1076"/>
          <ac:picMkLst>
            <pc:docMk/>
            <pc:sldMk cId="2427424291" sldId="306"/>
            <ac:picMk id="7" creationId="{A631BD9D-57C2-43B5-B9BB-CA5E577FE5B3}"/>
          </ac:picMkLst>
        </pc:picChg>
      </pc:sldChg>
      <pc:sldChg chg="modSp mod">
        <pc:chgData name="Abhinav Kumbalwar" userId="4108bab7e5610e3e" providerId="LiveId" clId="{C7C3F0A9-CE15-4F24-B504-B46FB57984A8}" dt="2024-02-28T12:55:30.437" v="2037" actId="20577"/>
        <pc:sldMkLst>
          <pc:docMk/>
          <pc:sldMk cId="2529099524" sldId="309"/>
        </pc:sldMkLst>
        <pc:spChg chg="mod">
          <ac:chgData name="Abhinav Kumbalwar" userId="4108bab7e5610e3e" providerId="LiveId" clId="{C7C3F0A9-CE15-4F24-B504-B46FB57984A8}" dt="2024-02-28T12:55:30.437" v="2037" actId="20577"/>
          <ac:spMkLst>
            <pc:docMk/>
            <pc:sldMk cId="2529099524" sldId="309"/>
            <ac:spMk id="2" creationId="{0279E5BA-378A-4C95-B421-AD7781215143}"/>
          </ac:spMkLst>
        </pc:spChg>
      </pc:sldChg>
      <pc:sldChg chg="modSp mod">
        <pc:chgData name="Abhinav Kumbalwar" userId="4108bab7e5610e3e" providerId="LiveId" clId="{C7C3F0A9-CE15-4F24-B504-B46FB57984A8}" dt="2024-02-28T13:22:44.969" v="2403" actId="1076"/>
        <pc:sldMkLst>
          <pc:docMk/>
          <pc:sldMk cId="1372816789" sldId="310"/>
        </pc:sldMkLst>
        <pc:spChg chg="mod">
          <ac:chgData name="Abhinav Kumbalwar" userId="4108bab7e5610e3e" providerId="LiveId" clId="{C7C3F0A9-CE15-4F24-B504-B46FB57984A8}" dt="2024-02-28T13:22:24.511" v="2401" actId="1076"/>
          <ac:spMkLst>
            <pc:docMk/>
            <pc:sldMk cId="1372816789" sldId="310"/>
            <ac:spMk id="11" creationId="{15F3E0E0-1EA5-4831-A343-DE642B6B532C}"/>
          </ac:spMkLst>
        </pc:spChg>
        <pc:spChg chg="mod">
          <ac:chgData name="Abhinav Kumbalwar" userId="4108bab7e5610e3e" providerId="LiveId" clId="{C7C3F0A9-CE15-4F24-B504-B46FB57984A8}" dt="2024-02-28T13:20:49.672" v="2392" actId="1076"/>
          <ac:spMkLst>
            <pc:docMk/>
            <pc:sldMk cId="1372816789" sldId="310"/>
            <ac:spMk id="14" creationId="{B1B89C0B-6829-45B9-9515-67A666D44532}"/>
          </ac:spMkLst>
        </pc:spChg>
        <pc:spChg chg="mod">
          <ac:chgData name="Abhinav Kumbalwar" userId="4108bab7e5610e3e" providerId="LiveId" clId="{C7C3F0A9-CE15-4F24-B504-B46FB57984A8}" dt="2024-02-28T13:20:03.913" v="2337" actId="1076"/>
          <ac:spMkLst>
            <pc:docMk/>
            <pc:sldMk cId="1372816789" sldId="310"/>
            <ac:spMk id="15" creationId="{63F5A0FF-4481-42C7-BA33-B6F94524A8C0}"/>
          </ac:spMkLst>
        </pc:spChg>
        <pc:spChg chg="mod">
          <ac:chgData name="Abhinav Kumbalwar" userId="4108bab7e5610e3e" providerId="LiveId" clId="{C7C3F0A9-CE15-4F24-B504-B46FB57984A8}" dt="2024-02-28T13:22:44.969" v="2403" actId="1076"/>
          <ac:spMkLst>
            <pc:docMk/>
            <pc:sldMk cId="1372816789" sldId="310"/>
            <ac:spMk id="16" creationId="{86721A5C-87E6-4432-B7A2-5F4EF46931D6}"/>
          </ac:spMkLst>
        </pc:spChg>
        <pc:spChg chg="mod">
          <ac:chgData name="Abhinav Kumbalwar" userId="4108bab7e5610e3e" providerId="LiveId" clId="{C7C3F0A9-CE15-4F24-B504-B46FB57984A8}" dt="2024-02-28T13:21:57.642" v="2399" actId="1076"/>
          <ac:spMkLst>
            <pc:docMk/>
            <pc:sldMk cId="1372816789" sldId="310"/>
            <ac:spMk id="17" creationId="{6DA258EA-FB99-451D-AF95-3B4CC695B670}"/>
          </ac:spMkLst>
        </pc:spChg>
        <pc:spChg chg="mod">
          <ac:chgData name="Abhinav Kumbalwar" userId="4108bab7e5610e3e" providerId="LiveId" clId="{C7C3F0A9-CE15-4F24-B504-B46FB57984A8}" dt="2024-02-28T13:21:09.859" v="2394" actId="1076"/>
          <ac:spMkLst>
            <pc:docMk/>
            <pc:sldMk cId="1372816789" sldId="310"/>
            <ac:spMk id="18" creationId="{C4FA8289-BCDD-48A8-BCDE-12CCC7BF44C7}"/>
          </ac:spMkLst>
        </pc:spChg>
        <pc:spChg chg="mod">
          <ac:chgData name="Abhinav Kumbalwar" userId="4108bab7e5610e3e" providerId="LiveId" clId="{C7C3F0A9-CE15-4F24-B504-B46FB57984A8}" dt="2024-02-28T13:21:37.143" v="2397" actId="1076"/>
          <ac:spMkLst>
            <pc:docMk/>
            <pc:sldMk cId="1372816789" sldId="310"/>
            <ac:spMk id="19" creationId="{86AE08CB-BE33-4401-A198-86A79CD60F05}"/>
          </ac:spMkLst>
        </pc:spChg>
        <pc:spChg chg="mod">
          <ac:chgData name="Abhinav Kumbalwar" userId="4108bab7e5610e3e" providerId="LiveId" clId="{C7C3F0A9-CE15-4F24-B504-B46FB57984A8}" dt="2024-02-28T13:21:18.390" v="2395" actId="1076"/>
          <ac:spMkLst>
            <pc:docMk/>
            <pc:sldMk cId="1372816789" sldId="310"/>
            <ac:spMk id="20" creationId="{70F10E12-7D87-4620-B6AC-3EF978C51848}"/>
          </ac:spMkLst>
        </pc:spChg>
        <pc:spChg chg="mod">
          <ac:chgData name="Abhinav Kumbalwar" userId="4108bab7e5610e3e" providerId="LiveId" clId="{C7C3F0A9-CE15-4F24-B504-B46FB57984A8}" dt="2024-02-28T13:19:12.991" v="2309" actId="2711"/>
          <ac:spMkLst>
            <pc:docMk/>
            <pc:sldMk cId="1372816789" sldId="310"/>
            <ac:spMk id="340" creationId="{00000000-0000-0000-0000-000000000000}"/>
          </ac:spMkLst>
        </pc:spChg>
        <pc:picChg chg="mod">
          <ac:chgData name="Abhinav Kumbalwar" userId="4108bab7e5610e3e" providerId="LiveId" clId="{C7C3F0A9-CE15-4F24-B504-B46FB57984A8}" dt="2024-02-28T13:20:24.526" v="2374" actId="1036"/>
          <ac:picMkLst>
            <pc:docMk/>
            <pc:sldMk cId="1372816789" sldId="310"/>
            <ac:picMk id="3" creationId="{E0339056-1435-42AD-8136-4058AFB46120}"/>
          </ac:picMkLst>
        </pc:picChg>
        <pc:picChg chg="mod">
          <ac:chgData name="Abhinav Kumbalwar" userId="4108bab7e5610e3e" providerId="LiveId" clId="{C7C3F0A9-CE15-4F24-B504-B46FB57984A8}" dt="2024-02-28T13:22:14.471" v="2400" actId="1076"/>
          <ac:picMkLst>
            <pc:docMk/>
            <pc:sldMk cId="1372816789" sldId="310"/>
            <ac:picMk id="4" creationId="{0F43D3A9-AA40-485D-927F-767CEE5456C7}"/>
          </ac:picMkLst>
        </pc:picChg>
        <pc:picChg chg="mod">
          <ac:chgData name="Abhinav Kumbalwar" userId="4108bab7e5610e3e" providerId="LiveId" clId="{C7C3F0A9-CE15-4F24-B504-B46FB57984A8}" dt="2024-02-28T13:21:26.842" v="2396" actId="1076"/>
          <ac:picMkLst>
            <pc:docMk/>
            <pc:sldMk cId="1372816789" sldId="310"/>
            <ac:picMk id="5" creationId="{74DE292B-A548-4262-9BE6-AEB3FF1D960A}"/>
          </ac:picMkLst>
        </pc:picChg>
        <pc:picChg chg="mod">
          <ac:chgData name="Abhinav Kumbalwar" userId="4108bab7e5610e3e" providerId="LiveId" clId="{C7C3F0A9-CE15-4F24-B504-B46FB57984A8}" dt="2024-02-28T13:20:40.377" v="2391" actId="1076"/>
          <ac:picMkLst>
            <pc:docMk/>
            <pc:sldMk cId="1372816789" sldId="310"/>
            <ac:picMk id="6" creationId="{3DAA2FD0-F3D1-4909-8D40-7AFA0B3BAB85}"/>
          </ac:picMkLst>
        </pc:picChg>
        <pc:picChg chg="mod">
          <ac:chgData name="Abhinav Kumbalwar" userId="4108bab7e5610e3e" providerId="LiveId" clId="{C7C3F0A9-CE15-4F24-B504-B46FB57984A8}" dt="2024-02-28T13:21:41.947" v="2398" actId="1076"/>
          <ac:picMkLst>
            <pc:docMk/>
            <pc:sldMk cId="1372816789" sldId="310"/>
            <ac:picMk id="7" creationId="{D619480E-E99D-4BED-BB07-1924E8609C70}"/>
          </ac:picMkLst>
        </pc:picChg>
        <pc:picChg chg="mod">
          <ac:chgData name="Abhinav Kumbalwar" userId="4108bab7e5610e3e" providerId="LiveId" clId="{C7C3F0A9-CE15-4F24-B504-B46FB57984A8}" dt="2024-02-28T13:22:28.611" v="2402" actId="1076"/>
          <ac:picMkLst>
            <pc:docMk/>
            <pc:sldMk cId="1372816789" sldId="310"/>
            <ac:picMk id="8" creationId="{A6E19C9E-CE85-4F3C-9867-CDB041EFECD7}"/>
          </ac:picMkLst>
        </pc:picChg>
        <pc:picChg chg="mod">
          <ac:chgData name="Abhinav Kumbalwar" userId="4108bab7e5610e3e" providerId="LiveId" clId="{C7C3F0A9-CE15-4F24-B504-B46FB57984A8}" dt="2024-02-28T13:20:54.523" v="2393" actId="1076"/>
          <ac:picMkLst>
            <pc:docMk/>
            <pc:sldMk cId="1372816789" sldId="310"/>
            <ac:picMk id="9" creationId="{A55D9462-09FB-4520-8D22-805B30944ED4}"/>
          </ac:picMkLst>
        </pc:picChg>
        <pc:picChg chg="mod">
          <ac:chgData name="Abhinav Kumbalwar" userId="4108bab7e5610e3e" providerId="LiveId" clId="{C7C3F0A9-CE15-4F24-B504-B46FB57984A8}" dt="2024-02-28T13:19:48.557" v="2336" actId="1038"/>
          <ac:picMkLst>
            <pc:docMk/>
            <pc:sldMk cId="1372816789" sldId="310"/>
            <ac:picMk id="10" creationId="{05E3A496-CC3C-4ED3-BC92-2B014EC3EFD6}"/>
          </ac:picMkLst>
        </pc:picChg>
      </pc:sldChg>
      <pc:sldChg chg="addSp delSp modSp add mod">
        <pc:chgData name="Abhinav Kumbalwar" userId="4108bab7e5610e3e" providerId="LiveId" clId="{C7C3F0A9-CE15-4F24-B504-B46FB57984A8}" dt="2024-02-27T16:53:05.300" v="428" actId="1035"/>
        <pc:sldMkLst>
          <pc:docMk/>
          <pc:sldMk cId="2111871806" sldId="311"/>
        </pc:sldMkLst>
        <pc:spChg chg="del mod">
          <ac:chgData name="Abhinav Kumbalwar" userId="4108bab7e5610e3e" providerId="LiveId" clId="{C7C3F0A9-CE15-4F24-B504-B46FB57984A8}" dt="2024-02-27T16:52:49.010" v="414"/>
          <ac:spMkLst>
            <pc:docMk/>
            <pc:sldMk cId="2111871806" sldId="311"/>
            <ac:spMk id="2" creationId="{0FFE62DF-C8E8-ECE1-C4A9-09A9F2E658A4}"/>
          </ac:spMkLst>
        </pc:spChg>
        <pc:spChg chg="del mod">
          <ac:chgData name="Abhinav Kumbalwar" userId="4108bab7e5610e3e" providerId="LiveId" clId="{C7C3F0A9-CE15-4F24-B504-B46FB57984A8}" dt="2024-02-27T16:52:49.010" v="416"/>
          <ac:spMkLst>
            <pc:docMk/>
            <pc:sldMk cId="2111871806" sldId="311"/>
            <ac:spMk id="3" creationId="{6B3E97E0-A92C-85CD-98FF-C607A2AF5CEF}"/>
          </ac:spMkLst>
        </pc:spChg>
        <pc:picChg chg="add mod modCrop">
          <ac:chgData name="Abhinav Kumbalwar" userId="4108bab7e5610e3e" providerId="LiveId" clId="{C7C3F0A9-CE15-4F24-B504-B46FB57984A8}" dt="2024-02-27T16:53:05.300" v="428" actId="1035"/>
          <ac:picMkLst>
            <pc:docMk/>
            <pc:sldMk cId="2111871806" sldId="311"/>
            <ac:picMk id="5" creationId="{C24349CD-92F4-1F87-A5BF-6FE5FDDDF9B2}"/>
          </ac:picMkLst>
        </pc:picChg>
        <pc:picChg chg="del">
          <ac:chgData name="Abhinav Kumbalwar" userId="4108bab7e5610e3e" providerId="LiveId" clId="{C7C3F0A9-CE15-4F24-B504-B46FB57984A8}" dt="2024-02-27T16:43:55.973" v="2" actId="478"/>
          <ac:picMkLst>
            <pc:docMk/>
            <pc:sldMk cId="2111871806" sldId="311"/>
            <ac:picMk id="7" creationId="{597458B3-690B-E22E-824A-3B0DE4487DD5}"/>
          </ac:picMkLst>
        </pc:picChg>
      </pc:sldChg>
      <pc:sldChg chg="modSp add mod ord">
        <pc:chgData name="Abhinav Kumbalwar" userId="4108bab7e5610e3e" providerId="LiveId" clId="{C7C3F0A9-CE15-4F24-B504-B46FB57984A8}" dt="2024-02-28T12:42:20.690" v="1811"/>
        <pc:sldMkLst>
          <pc:docMk/>
          <pc:sldMk cId="2988608098" sldId="312"/>
        </pc:sldMkLst>
        <pc:spChg chg="mod">
          <ac:chgData name="Abhinav Kumbalwar" userId="4108bab7e5610e3e" providerId="LiveId" clId="{C7C3F0A9-CE15-4F24-B504-B46FB57984A8}" dt="2024-02-28T12:42:20.690" v="1811"/>
          <ac:spMkLst>
            <pc:docMk/>
            <pc:sldMk cId="2988608098" sldId="312"/>
            <ac:spMk id="2" creationId="{5AD71070-00D1-C0C3-D112-1ECDF8BE0C50}"/>
          </ac:spMkLst>
        </pc:spChg>
      </pc:sldChg>
      <pc:sldChg chg="modSp mod">
        <pc:chgData name="Abhinav Kumbalwar" userId="4108bab7e5610e3e" providerId="LiveId" clId="{C7C3F0A9-CE15-4F24-B504-B46FB57984A8}" dt="2024-02-28T13:12:11.291" v="2252" actId="20577"/>
        <pc:sldMkLst>
          <pc:docMk/>
          <pc:sldMk cId="840958375" sldId="313"/>
        </pc:sldMkLst>
        <pc:spChg chg="mod">
          <ac:chgData name="Abhinav Kumbalwar" userId="4108bab7e5610e3e" providerId="LiveId" clId="{C7C3F0A9-CE15-4F24-B504-B46FB57984A8}" dt="2024-02-28T13:12:11.291" v="2252" actId="20577"/>
          <ac:spMkLst>
            <pc:docMk/>
            <pc:sldMk cId="840958375" sldId="313"/>
            <ac:spMk id="2" creationId="{0279E5BA-378A-4C95-B421-AD7781215143}"/>
          </ac:spMkLst>
        </pc:spChg>
      </pc:sldChg>
      <pc:sldChg chg="modSp mod">
        <pc:chgData name="Abhinav Kumbalwar" userId="4108bab7e5610e3e" providerId="LiveId" clId="{C7C3F0A9-CE15-4F24-B504-B46FB57984A8}" dt="2024-02-28T13:08:34.454" v="2146" actId="255"/>
        <pc:sldMkLst>
          <pc:docMk/>
          <pc:sldMk cId="3750995062" sldId="314"/>
        </pc:sldMkLst>
        <pc:spChg chg="mod">
          <ac:chgData name="Abhinav Kumbalwar" userId="4108bab7e5610e3e" providerId="LiveId" clId="{C7C3F0A9-CE15-4F24-B504-B46FB57984A8}" dt="2024-02-28T12:35:55.429" v="1633" actId="12"/>
          <ac:spMkLst>
            <pc:docMk/>
            <pc:sldMk cId="3750995062" sldId="314"/>
            <ac:spMk id="336" creationId="{00000000-0000-0000-0000-000000000000}"/>
          </ac:spMkLst>
        </pc:spChg>
        <pc:spChg chg="mod">
          <ac:chgData name="Abhinav Kumbalwar" userId="4108bab7e5610e3e" providerId="LiveId" clId="{C7C3F0A9-CE15-4F24-B504-B46FB57984A8}" dt="2024-02-28T13:08:34.454" v="2146" actId="255"/>
          <ac:spMkLst>
            <pc:docMk/>
            <pc:sldMk cId="3750995062" sldId="314"/>
            <ac:spMk id="340" creationId="{00000000-0000-0000-0000-000000000000}"/>
          </ac:spMkLst>
        </pc:spChg>
      </pc:sldChg>
      <pc:sldChg chg="modSp mod">
        <pc:chgData name="Abhinav Kumbalwar" userId="4108bab7e5610e3e" providerId="LiveId" clId="{C7C3F0A9-CE15-4F24-B504-B46FB57984A8}" dt="2024-02-28T13:08:49.800" v="2147" actId="20577"/>
        <pc:sldMkLst>
          <pc:docMk/>
          <pc:sldMk cId="2937138820" sldId="316"/>
        </pc:sldMkLst>
        <pc:spChg chg="mod">
          <ac:chgData name="Abhinav Kumbalwar" userId="4108bab7e5610e3e" providerId="LiveId" clId="{C7C3F0A9-CE15-4F24-B504-B46FB57984A8}" dt="2024-02-28T13:08:49.800" v="2147" actId="20577"/>
          <ac:spMkLst>
            <pc:docMk/>
            <pc:sldMk cId="2937138820" sldId="316"/>
            <ac:spMk id="4" creationId="{BDADB6A9-F0D2-2F39-6134-94F7E3B6CA03}"/>
          </ac:spMkLst>
        </pc:spChg>
      </pc:sldChg>
      <pc:sldChg chg="modSp mod">
        <pc:chgData name="Abhinav Kumbalwar" userId="4108bab7e5610e3e" providerId="LiveId" clId="{C7C3F0A9-CE15-4F24-B504-B46FB57984A8}" dt="2024-02-28T13:17:58.173" v="2290" actId="20577"/>
        <pc:sldMkLst>
          <pc:docMk/>
          <pc:sldMk cId="2732751104" sldId="318"/>
        </pc:sldMkLst>
        <pc:spChg chg="mod">
          <ac:chgData name="Abhinav Kumbalwar" userId="4108bab7e5610e3e" providerId="LiveId" clId="{C7C3F0A9-CE15-4F24-B504-B46FB57984A8}" dt="2024-02-28T13:17:58.173" v="2290" actId="20577"/>
          <ac:spMkLst>
            <pc:docMk/>
            <pc:sldMk cId="2732751104" sldId="318"/>
            <ac:spMk id="4" creationId="{AC592FF3-218C-4E33-A680-C450D572DE8A}"/>
          </ac:spMkLst>
        </pc:spChg>
      </pc:sldChg>
      <pc:sldChg chg="modSp mod">
        <pc:chgData name="Abhinav Kumbalwar" userId="4108bab7e5610e3e" providerId="LiveId" clId="{C7C3F0A9-CE15-4F24-B504-B46FB57984A8}" dt="2024-02-28T13:06:09.181" v="2140" actId="108"/>
        <pc:sldMkLst>
          <pc:docMk/>
          <pc:sldMk cId="4053809013" sldId="326"/>
        </pc:sldMkLst>
        <pc:spChg chg="mod">
          <ac:chgData name="Abhinav Kumbalwar" userId="4108bab7e5610e3e" providerId="LiveId" clId="{C7C3F0A9-CE15-4F24-B504-B46FB57984A8}" dt="2024-02-28T13:06:09.181" v="2140" actId="108"/>
          <ac:spMkLst>
            <pc:docMk/>
            <pc:sldMk cId="4053809013" sldId="326"/>
            <ac:spMk id="8" creationId="{5CA69291-1A31-43C1-9E25-60BC9FF3893A}"/>
          </ac:spMkLst>
        </pc:spChg>
      </pc:sldChg>
      <pc:sldChg chg="modSp mod">
        <pc:chgData name="Abhinav Kumbalwar" userId="4108bab7e5610e3e" providerId="LiveId" clId="{C7C3F0A9-CE15-4F24-B504-B46FB57984A8}" dt="2024-02-28T13:07:25.263" v="2143" actId="122"/>
        <pc:sldMkLst>
          <pc:docMk/>
          <pc:sldMk cId="3933146401" sldId="327"/>
        </pc:sldMkLst>
        <pc:spChg chg="mod">
          <ac:chgData name="Abhinav Kumbalwar" userId="4108bab7e5610e3e" providerId="LiveId" clId="{C7C3F0A9-CE15-4F24-B504-B46FB57984A8}" dt="2024-02-28T13:07:25.263" v="2143" actId="122"/>
          <ac:spMkLst>
            <pc:docMk/>
            <pc:sldMk cId="3933146401" sldId="327"/>
            <ac:spMk id="2" creationId="{46F1E570-47EC-4BDC-A347-BC4982883B7A}"/>
          </ac:spMkLst>
        </pc:spChg>
      </pc:sldChg>
      <pc:sldChg chg="modSp mod">
        <pc:chgData name="Abhinav Kumbalwar" userId="4108bab7e5610e3e" providerId="LiveId" clId="{C7C3F0A9-CE15-4F24-B504-B46FB57984A8}" dt="2024-02-28T13:05:23.943" v="2138" actId="108"/>
        <pc:sldMkLst>
          <pc:docMk/>
          <pc:sldMk cId="351274239" sldId="329"/>
        </pc:sldMkLst>
        <pc:spChg chg="mod">
          <ac:chgData name="Abhinav Kumbalwar" userId="4108bab7e5610e3e" providerId="LiveId" clId="{C7C3F0A9-CE15-4F24-B504-B46FB57984A8}" dt="2024-02-28T13:05:23.943" v="2138" actId="108"/>
          <ac:spMkLst>
            <pc:docMk/>
            <pc:sldMk cId="351274239" sldId="329"/>
            <ac:spMk id="4" creationId="{BDADB6A9-F0D2-2F39-6134-94F7E3B6CA03}"/>
          </ac:spMkLst>
        </pc:spChg>
      </pc:sldChg>
      <pc:sldChg chg="modSp mod">
        <pc:chgData name="Abhinav Kumbalwar" userId="4108bab7e5610e3e" providerId="LiveId" clId="{C7C3F0A9-CE15-4F24-B504-B46FB57984A8}" dt="2024-02-28T13:24:41.222" v="2409" actId="20577"/>
        <pc:sldMkLst>
          <pc:docMk/>
          <pc:sldMk cId="2583200905" sldId="334"/>
        </pc:sldMkLst>
        <pc:spChg chg="mod">
          <ac:chgData name="Abhinav Kumbalwar" userId="4108bab7e5610e3e" providerId="LiveId" clId="{C7C3F0A9-CE15-4F24-B504-B46FB57984A8}" dt="2024-02-28T13:24:41.222" v="2409" actId="20577"/>
          <ac:spMkLst>
            <pc:docMk/>
            <pc:sldMk cId="2583200905" sldId="334"/>
            <ac:spMk id="2" creationId="{B025C0BF-49CB-548C-E5C4-DCD51325807E}"/>
          </ac:spMkLst>
        </pc:spChg>
        <pc:spChg chg="mod">
          <ac:chgData name="Abhinav Kumbalwar" userId="4108bab7e5610e3e" providerId="LiveId" clId="{C7C3F0A9-CE15-4F24-B504-B46FB57984A8}" dt="2024-02-28T13:09:23.146" v="2148" actId="108"/>
          <ac:spMkLst>
            <pc:docMk/>
            <pc:sldMk cId="2583200905" sldId="334"/>
            <ac:spMk id="4" creationId="{737A6A3C-820B-474A-B1A2-77C39C9E5447}"/>
          </ac:spMkLst>
        </pc:spChg>
      </pc:sldChg>
    </pc:docChg>
  </pc:docChgLst>
  <pc:docChgLst>
    <pc:chgData name="jangiti swathika" userId="efdedc8c6a4aa55f" providerId="Windows Live" clId="Web-{8DE06259-66FE-42B8-AB5A-641CCCC8FBB5}"/>
    <pc:docChg chg="modSld">
      <pc:chgData name="jangiti swathika" userId="efdedc8c6a4aa55f" providerId="Windows Live" clId="Web-{8DE06259-66FE-42B8-AB5A-641CCCC8FBB5}" dt="2024-02-27T14:29:15.695" v="37" actId="14100"/>
      <pc:docMkLst>
        <pc:docMk/>
      </pc:docMkLst>
      <pc:sldChg chg="modSp">
        <pc:chgData name="jangiti swathika" userId="efdedc8c6a4aa55f" providerId="Windows Live" clId="Web-{8DE06259-66FE-42B8-AB5A-641CCCC8FBB5}" dt="2024-02-27T14:29:15.695" v="37" actId="14100"/>
        <pc:sldMkLst>
          <pc:docMk/>
          <pc:sldMk cId="0" sldId="256"/>
        </pc:sldMkLst>
        <pc:spChg chg="mod">
          <ac:chgData name="jangiti swathika" userId="efdedc8c6a4aa55f" providerId="Windows Live" clId="Web-{8DE06259-66FE-42B8-AB5A-641CCCC8FBB5}" dt="2024-02-27T14:29:15.695" v="37" actId="14100"/>
          <ac:spMkLst>
            <pc:docMk/>
            <pc:sldMk cId="0" sldId="256"/>
            <ac:spMk id="3" creationId="{4DF20BB2-D408-1B2E-5F5F-2CC19513F4E6}"/>
          </ac:spMkLst>
        </pc:spChg>
      </pc:sldChg>
      <pc:sldChg chg="addSp delSp modSp">
        <pc:chgData name="jangiti swathika" userId="efdedc8c6a4aa55f" providerId="Windows Live" clId="Web-{8DE06259-66FE-42B8-AB5A-641CCCC8FBB5}" dt="2024-02-27T14:26:08.016" v="27" actId="14100"/>
        <pc:sldMkLst>
          <pc:docMk/>
          <pc:sldMk cId="3688757119" sldId="307"/>
        </pc:sldMkLst>
        <pc:spChg chg="add del">
          <ac:chgData name="jangiti swathika" userId="efdedc8c6a4aa55f" providerId="Windows Live" clId="Web-{8DE06259-66FE-42B8-AB5A-641CCCC8FBB5}" dt="2024-02-27T14:23:40.479" v="1"/>
          <ac:spMkLst>
            <pc:docMk/>
            <pc:sldMk cId="3688757119" sldId="307"/>
            <ac:spMk id="4" creationId="{2446B234-D304-4488-17B0-3C01F57C9D95}"/>
          </ac:spMkLst>
        </pc:spChg>
        <pc:spChg chg="add mod">
          <ac:chgData name="jangiti swathika" userId="efdedc8c6a4aa55f" providerId="Windows Live" clId="Web-{8DE06259-66FE-42B8-AB5A-641CCCC8FBB5}" dt="2024-02-27T14:25:55.718" v="25" actId="14100"/>
          <ac:spMkLst>
            <pc:docMk/>
            <pc:sldMk cId="3688757119" sldId="307"/>
            <ac:spMk id="5" creationId="{6A628A32-1D21-C1E6-1886-B2DF711ECA71}"/>
          </ac:spMkLst>
        </pc:spChg>
        <pc:spChg chg="add del">
          <ac:chgData name="jangiti swathika" userId="efdedc8c6a4aa55f" providerId="Windows Live" clId="Web-{8DE06259-66FE-42B8-AB5A-641CCCC8FBB5}" dt="2024-02-27T14:24:23.871" v="4"/>
          <ac:spMkLst>
            <pc:docMk/>
            <pc:sldMk cId="3688757119" sldId="307"/>
            <ac:spMk id="6" creationId="{46149584-37F9-7150-CC61-3BACA128D276}"/>
          </ac:spMkLst>
        </pc:spChg>
        <pc:spChg chg="mod">
          <ac:chgData name="jangiti swathika" userId="efdedc8c6a4aa55f" providerId="Windows Live" clId="Web-{8DE06259-66FE-42B8-AB5A-641CCCC8FBB5}" dt="2024-02-27T14:26:08.016" v="27" actId="14100"/>
          <ac:spMkLst>
            <pc:docMk/>
            <pc:sldMk cId="3688757119" sldId="307"/>
            <ac:spMk id="10" creationId="{4E6B8A04-C293-2A31-53E3-D343710741DD}"/>
          </ac:spMkLst>
        </pc:spChg>
      </pc:sldChg>
    </pc:docChg>
  </pc:docChgLst>
  <pc:docChgLst>
    <pc:chgData name="jangiti swathika" userId="efdedc8c6a4aa55f" providerId="Windows Live" clId="Web-{00B463FE-7455-482C-AACA-C291E224696A}"/>
    <pc:docChg chg="modSld">
      <pc:chgData name="jangiti swathika" userId="efdedc8c6a4aa55f" providerId="Windows Live" clId="Web-{00B463FE-7455-482C-AACA-C291E224696A}" dt="2024-02-27T14:08:23.056" v="3" actId="20577"/>
      <pc:docMkLst>
        <pc:docMk/>
      </pc:docMkLst>
      <pc:sldChg chg="modSp">
        <pc:chgData name="jangiti swathika" userId="efdedc8c6a4aa55f" providerId="Windows Live" clId="Web-{00B463FE-7455-482C-AACA-C291E224696A}" dt="2024-02-27T14:06:36.349" v="2" actId="20577"/>
        <pc:sldMkLst>
          <pc:docMk/>
          <pc:sldMk cId="0" sldId="256"/>
        </pc:sldMkLst>
        <pc:spChg chg="mod">
          <ac:chgData name="jangiti swathika" userId="efdedc8c6a4aa55f" providerId="Windows Live" clId="Web-{00B463FE-7455-482C-AACA-C291E224696A}" dt="2024-02-27T14:06:36.349" v="2" actId="20577"/>
          <ac:spMkLst>
            <pc:docMk/>
            <pc:sldMk cId="0" sldId="256"/>
            <ac:spMk id="3" creationId="{4DF20BB2-D408-1B2E-5F5F-2CC19513F4E6}"/>
          </ac:spMkLst>
        </pc:spChg>
      </pc:sldChg>
      <pc:sldChg chg="modSp">
        <pc:chgData name="jangiti swathika" userId="efdedc8c6a4aa55f" providerId="Windows Live" clId="Web-{00B463FE-7455-482C-AACA-C291E224696A}" dt="2024-02-27T14:08:23.056" v="3" actId="20577"/>
        <pc:sldMkLst>
          <pc:docMk/>
          <pc:sldMk cId="3688757119" sldId="307"/>
        </pc:sldMkLst>
        <pc:spChg chg="mod">
          <ac:chgData name="jangiti swathika" userId="efdedc8c6a4aa55f" providerId="Windows Live" clId="Web-{00B463FE-7455-482C-AACA-C291E224696A}" dt="2024-02-27T14:08:23.056" v="3" actId="20577"/>
          <ac:spMkLst>
            <pc:docMk/>
            <pc:sldMk cId="3688757119" sldId="307"/>
            <ac:spMk id="10" creationId="{4E6B8A04-C293-2A31-53E3-D343710741DD}"/>
          </ac:spMkLst>
        </pc:spChg>
      </pc:sldChg>
    </pc:docChg>
  </pc:docChgLst>
  <pc:docChgLst>
    <pc:chgData name="Kangam Gamlin" userId="cacd8a1d2e6f5890" providerId="Windows Live" clId="Web-{DFAA7F72-C026-4C56-8609-2EE5AF70B12E}"/>
    <pc:docChg chg="addSld modSld sldOrd">
      <pc:chgData name="Kangam Gamlin" userId="cacd8a1d2e6f5890" providerId="Windows Live" clId="Web-{DFAA7F72-C026-4C56-8609-2EE5AF70B12E}" dt="2024-02-28T05:30:42.427" v="19" actId="14100"/>
      <pc:docMkLst>
        <pc:docMk/>
      </pc:docMkLst>
      <pc:sldChg chg="delSp modSp">
        <pc:chgData name="Kangam Gamlin" userId="cacd8a1d2e6f5890" providerId="Windows Live" clId="Web-{DFAA7F72-C026-4C56-8609-2EE5AF70B12E}" dt="2024-02-28T05:30:42.427" v="19" actId="14100"/>
        <pc:sldMkLst>
          <pc:docMk/>
          <pc:sldMk cId="2427424291" sldId="306"/>
        </pc:sldMkLst>
        <pc:spChg chg="del mod">
          <ac:chgData name="Kangam Gamlin" userId="cacd8a1d2e6f5890" providerId="Windows Live" clId="Web-{DFAA7F72-C026-4C56-8609-2EE5AF70B12E}" dt="2024-02-28T05:29:48.816" v="8"/>
          <ac:spMkLst>
            <pc:docMk/>
            <pc:sldMk cId="2427424291" sldId="306"/>
            <ac:spMk id="2" creationId="{BC44BEEC-6098-8948-CC84-4DD3ACA89529}"/>
          </ac:spMkLst>
        </pc:spChg>
        <pc:spChg chg="del mod">
          <ac:chgData name="Kangam Gamlin" userId="cacd8a1d2e6f5890" providerId="Windows Live" clId="Web-{DFAA7F72-C026-4C56-8609-2EE5AF70B12E}" dt="2024-02-28T05:29:26.862" v="3"/>
          <ac:spMkLst>
            <pc:docMk/>
            <pc:sldMk cId="2427424291" sldId="306"/>
            <ac:spMk id="3" creationId="{E69D6E8B-B288-AFA2-0114-CE67B585C8A6}"/>
          </ac:spMkLst>
        </pc:spChg>
        <pc:picChg chg="mod">
          <ac:chgData name="Kangam Gamlin" userId="cacd8a1d2e6f5890" providerId="Windows Live" clId="Web-{DFAA7F72-C026-4C56-8609-2EE5AF70B12E}" dt="2024-02-28T05:30:42.427" v="19" actId="14100"/>
          <ac:picMkLst>
            <pc:docMk/>
            <pc:sldMk cId="2427424291" sldId="306"/>
            <ac:picMk id="7" creationId="{A631BD9D-57C2-43B5-B9BB-CA5E577FE5B3}"/>
          </ac:picMkLst>
        </pc:picChg>
      </pc:sldChg>
      <pc:sldChg chg="modSp new ord">
        <pc:chgData name="Kangam Gamlin" userId="cacd8a1d2e6f5890" providerId="Windows Live" clId="Web-{DFAA7F72-C026-4C56-8609-2EE5AF70B12E}" dt="2024-02-28T05:30:19.411" v="15" actId="14100"/>
        <pc:sldMkLst>
          <pc:docMk/>
          <pc:sldMk cId="4053809013" sldId="326"/>
        </pc:sldMkLst>
        <pc:spChg chg="mod">
          <ac:chgData name="Kangam Gamlin" userId="cacd8a1d2e6f5890" providerId="Windows Live" clId="Web-{DFAA7F72-C026-4C56-8609-2EE5AF70B12E}" dt="2024-02-28T05:30:19.411" v="15" actId="14100"/>
          <ac:spMkLst>
            <pc:docMk/>
            <pc:sldMk cId="4053809013" sldId="326"/>
            <ac:spMk id="2" creationId="{57F5B1B6-3EFF-BC5E-636F-BB1C41A59611}"/>
          </ac:spMkLst>
        </pc:spChg>
        <pc:spChg chg="mod">
          <ac:chgData name="Kangam Gamlin" userId="cacd8a1d2e6f5890" providerId="Windows Live" clId="Web-{DFAA7F72-C026-4C56-8609-2EE5AF70B12E}" dt="2024-02-28T05:30:03.019" v="12" actId="1076"/>
          <ac:spMkLst>
            <pc:docMk/>
            <pc:sldMk cId="4053809013" sldId="326"/>
            <ac:spMk id="3" creationId="{2257208F-6F61-5CCA-C09D-DF5E42DB1275}"/>
          </ac:spMkLst>
        </pc:spChg>
      </pc:sldChg>
    </pc:docChg>
  </pc:docChgLst>
  <pc:docChgLst>
    <pc:chgData name="jangiti swathika" userId="efdedc8c6a4aa55f" providerId="Windows Live" clId="Web-{6F343CB4-835C-4163-9F80-28B5C85E78E9}"/>
    <pc:docChg chg="modSld">
      <pc:chgData name="jangiti swathika" userId="efdedc8c6a4aa55f" providerId="Windows Live" clId="Web-{6F343CB4-835C-4163-9F80-28B5C85E78E9}" dt="2024-03-01T06:13:40.838" v="7" actId="20577"/>
      <pc:docMkLst>
        <pc:docMk/>
      </pc:docMkLst>
      <pc:sldChg chg="modSp">
        <pc:chgData name="jangiti swathika" userId="efdedc8c6a4aa55f" providerId="Windows Live" clId="Web-{6F343CB4-835C-4163-9F80-28B5C85E78E9}" dt="2024-03-01T06:13:40.838" v="7" actId="20577"/>
        <pc:sldMkLst>
          <pc:docMk/>
          <pc:sldMk cId="2583200905" sldId="334"/>
        </pc:sldMkLst>
        <pc:spChg chg="mod">
          <ac:chgData name="jangiti swathika" userId="efdedc8c6a4aa55f" providerId="Windows Live" clId="Web-{6F343CB4-835C-4163-9F80-28B5C85E78E9}" dt="2024-03-01T06:13:40.838" v="7" actId="20577"/>
          <ac:spMkLst>
            <pc:docMk/>
            <pc:sldMk cId="2583200905" sldId="334"/>
            <ac:spMk id="2" creationId="{B025C0BF-49CB-548C-E5C4-DCD51325807E}"/>
          </ac:spMkLst>
        </pc:spChg>
      </pc:sldChg>
    </pc:docChg>
  </pc:docChgLst>
  <pc:docChgLst>
    <pc:chgData clId="Web-{59D37F7B-7AA9-4AF9-85D6-7ADF3FCD4C34}"/>
    <pc:docChg chg="modSld">
      <pc:chgData name="" userId="" providerId="" clId="Web-{59D37F7B-7AA9-4AF9-85D6-7ADF3FCD4C34}" dt="2024-02-29T17:17:04.049" v="0" actId="20577"/>
      <pc:docMkLst>
        <pc:docMk/>
      </pc:docMkLst>
      <pc:sldChg chg="modSp">
        <pc:chgData name="" userId="" providerId="" clId="Web-{59D37F7B-7AA9-4AF9-85D6-7ADF3FCD4C34}" dt="2024-02-29T17:17:04.049" v="0" actId="20577"/>
        <pc:sldMkLst>
          <pc:docMk/>
          <pc:sldMk cId="3750995062" sldId="314"/>
        </pc:sldMkLst>
        <pc:spChg chg="mod">
          <ac:chgData name="" userId="" providerId="" clId="Web-{59D37F7B-7AA9-4AF9-85D6-7ADF3FCD4C34}" dt="2024-02-29T17:17:04.049" v="0" actId="20577"/>
          <ac:spMkLst>
            <pc:docMk/>
            <pc:sldMk cId="3750995062" sldId="314"/>
            <ac:spMk id="336" creationId="{00000000-0000-0000-0000-000000000000}"/>
          </ac:spMkLst>
        </pc:spChg>
      </pc:sldChg>
    </pc:docChg>
  </pc:docChgLst>
  <pc:docChgLst>
    <pc:chgData name="Guest User" providerId="Windows Live" clId="Web-{0EB1B908-9803-45A1-B6F6-2DCB683949F8}"/>
    <pc:docChg chg="addSld delSld modSld">
      <pc:chgData name="Guest User" userId="" providerId="Windows Live" clId="Web-{0EB1B908-9803-45A1-B6F6-2DCB683949F8}" dt="2024-02-28T03:11:56.423" v="30" actId="1076"/>
      <pc:docMkLst>
        <pc:docMk/>
      </pc:docMkLst>
      <pc:sldChg chg="delSp modSp">
        <pc:chgData name="Guest User" userId="" providerId="Windows Live" clId="Web-{0EB1B908-9803-45A1-B6F6-2DCB683949F8}" dt="2024-02-28T02:51:16.882" v="2"/>
        <pc:sldMkLst>
          <pc:docMk/>
          <pc:sldMk cId="0" sldId="256"/>
        </pc:sldMkLst>
        <pc:graphicFrameChg chg="del mod">
          <ac:chgData name="Guest User" userId="" providerId="Windows Live" clId="Web-{0EB1B908-9803-45A1-B6F6-2DCB683949F8}" dt="2024-02-28T02:51:16.882" v="2"/>
          <ac:graphicFrameMkLst>
            <pc:docMk/>
            <pc:sldMk cId="0" sldId="256"/>
            <ac:graphicFrameMk id="2" creationId="{9EC14797-0A60-7B1F-302B-E6048DA25F90}"/>
          </ac:graphicFrameMkLst>
        </pc:graphicFrameChg>
      </pc:sldChg>
      <pc:sldChg chg="addSp delSp modSp">
        <pc:chgData name="Guest User" userId="" providerId="Windows Live" clId="Web-{0EB1B908-9803-45A1-B6F6-2DCB683949F8}" dt="2024-02-28T02:57:20.546" v="23" actId="1076"/>
        <pc:sldMkLst>
          <pc:docMk/>
          <pc:sldMk cId="1052517992" sldId="315"/>
        </pc:sldMkLst>
        <pc:spChg chg="del">
          <ac:chgData name="Guest User" userId="" providerId="Windows Live" clId="Web-{0EB1B908-9803-45A1-B6F6-2DCB683949F8}" dt="2024-02-28T02:57:07.514" v="22"/>
          <ac:spMkLst>
            <pc:docMk/>
            <pc:sldMk cId="1052517992" sldId="315"/>
            <ac:spMk id="2" creationId="{C602323B-29F4-800A-E012-2A05B39797B0}"/>
          </ac:spMkLst>
        </pc:spChg>
        <pc:spChg chg="add mod">
          <ac:chgData name="Guest User" userId="" providerId="Windows Live" clId="Web-{0EB1B908-9803-45A1-B6F6-2DCB683949F8}" dt="2024-02-28T02:53:53.135" v="15" actId="1076"/>
          <ac:spMkLst>
            <pc:docMk/>
            <pc:sldMk cId="1052517992" sldId="315"/>
            <ac:spMk id="7" creationId="{1D5156BB-4F24-F0D4-4CAE-B48A0B259FFA}"/>
          </ac:spMkLst>
        </pc:spChg>
        <pc:graphicFrameChg chg="del mod">
          <ac:chgData name="Guest User" userId="" providerId="Windows Live" clId="Web-{0EB1B908-9803-45A1-B6F6-2DCB683949F8}" dt="2024-02-28T02:56:00.044" v="18"/>
          <ac:graphicFrameMkLst>
            <pc:docMk/>
            <pc:sldMk cId="1052517992" sldId="315"/>
            <ac:graphicFrameMk id="8" creationId="{5D245153-17AC-40DA-63C8-8C3E784A5587}"/>
          </ac:graphicFrameMkLst>
        </pc:graphicFrameChg>
        <pc:picChg chg="mod">
          <ac:chgData name="Guest User" userId="" providerId="Windows Live" clId="Web-{0EB1B908-9803-45A1-B6F6-2DCB683949F8}" dt="2024-02-28T02:57:20.546" v="23" actId="1076"/>
          <ac:picMkLst>
            <pc:docMk/>
            <pc:sldMk cId="1052517992" sldId="315"/>
            <ac:picMk id="4" creationId="{CFC801C1-8784-F78B-67C4-BCE136095706}"/>
          </ac:picMkLst>
        </pc:picChg>
        <pc:picChg chg="add mod">
          <ac:chgData name="Guest User" userId="" providerId="Windows Live" clId="Web-{0EB1B908-9803-45A1-B6F6-2DCB683949F8}" dt="2024-02-28T02:53:45.682" v="14" actId="14100"/>
          <ac:picMkLst>
            <pc:docMk/>
            <pc:sldMk cId="1052517992" sldId="315"/>
            <ac:picMk id="5" creationId="{8CC63BAB-2206-AC41-F034-40146D69044A}"/>
          </ac:picMkLst>
        </pc:picChg>
      </pc:sldChg>
      <pc:sldChg chg="new del">
        <pc:chgData name="Guest User" userId="" providerId="Windows Live" clId="Web-{0EB1B908-9803-45A1-B6F6-2DCB683949F8}" dt="2024-02-28T02:52:43.978" v="4"/>
        <pc:sldMkLst>
          <pc:docMk/>
          <pc:sldMk cId="596504649" sldId="321"/>
        </pc:sldMkLst>
      </pc:sldChg>
      <pc:sldChg chg="delSp modSp new">
        <pc:chgData name="Guest User" userId="" providerId="Windows Live" clId="Web-{0EB1B908-9803-45A1-B6F6-2DCB683949F8}" dt="2024-02-28T03:11:56.423" v="30" actId="1076"/>
        <pc:sldMkLst>
          <pc:docMk/>
          <pc:sldMk cId="1884150458" sldId="322"/>
        </pc:sldMkLst>
        <pc:spChg chg="del">
          <ac:chgData name="Guest User" userId="" providerId="Windows Live" clId="Web-{0EB1B908-9803-45A1-B6F6-2DCB683949F8}" dt="2024-02-28T03:10:33.406" v="26"/>
          <ac:spMkLst>
            <pc:docMk/>
            <pc:sldMk cId="1884150458" sldId="322"/>
            <ac:spMk id="2" creationId="{F9BEF4C7-052B-9CB8-281D-41E22CA521CF}"/>
          </ac:spMkLst>
        </pc:spChg>
        <pc:graphicFrameChg chg="mod">
          <ac:chgData name="Guest User" userId="" providerId="Windows Live" clId="Web-{0EB1B908-9803-45A1-B6F6-2DCB683949F8}" dt="2024-02-28T03:11:56.423" v="30" actId="1076"/>
          <ac:graphicFrameMkLst>
            <pc:docMk/>
            <pc:sldMk cId="1884150458" sldId="322"/>
            <ac:graphicFrameMk id="3" creationId="{FE0F6889-0953-7AB6-02F1-BB0C3329D34A}"/>
          </ac:graphicFrameMkLst>
        </pc:graphicFrameChg>
      </pc:sldChg>
    </pc:docChg>
  </pc:docChgLst>
  <pc:docChgLst>
    <pc:chgData name="jangiti swathika" userId="efdedc8c6a4aa55f" providerId="Windows Live" clId="Web-{11110327-1F3A-455A-BD8A-EACCE42052FE}"/>
    <pc:docChg chg="addSld delSld modSld sldOrd">
      <pc:chgData name="jangiti swathika" userId="efdedc8c6a4aa55f" providerId="Windows Live" clId="Web-{11110327-1F3A-455A-BD8A-EACCE42052FE}" dt="2024-02-28T08:32:19.220" v="743" actId="14100"/>
      <pc:docMkLst>
        <pc:docMk/>
      </pc:docMkLst>
      <pc:sldChg chg="modSp">
        <pc:chgData name="jangiti swathika" userId="efdedc8c6a4aa55f" providerId="Windows Live" clId="Web-{11110327-1F3A-455A-BD8A-EACCE42052FE}" dt="2024-02-28T07:42:38.103" v="245" actId="1076"/>
        <pc:sldMkLst>
          <pc:docMk/>
          <pc:sldMk cId="0" sldId="256"/>
        </pc:sldMkLst>
        <pc:spChg chg="mod">
          <ac:chgData name="jangiti swathika" userId="efdedc8c6a4aa55f" providerId="Windows Live" clId="Web-{11110327-1F3A-455A-BD8A-EACCE42052FE}" dt="2024-02-28T07:42:22.853" v="244" actId="1076"/>
          <ac:spMkLst>
            <pc:docMk/>
            <pc:sldMk cId="0" sldId="256"/>
            <ac:spMk id="3" creationId="{4DF20BB2-D408-1B2E-5F5F-2CC19513F4E6}"/>
          </ac:spMkLst>
        </pc:spChg>
        <pc:spChg chg="mod">
          <ac:chgData name="jangiti swathika" userId="efdedc8c6a4aa55f" providerId="Windows Live" clId="Web-{11110327-1F3A-455A-BD8A-EACCE42052FE}" dt="2024-02-28T07:42:38.103" v="245" actId="1076"/>
          <ac:spMkLst>
            <pc:docMk/>
            <pc:sldMk cId="0" sldId="256"/>
            <ac:spMk id="319" creationId="{00000000-0000-0000-0000-000000000000}"/>
          </ac:spMkLst>
        </pc:spChg>
        <pc:picChg chg="mod">
          <ac:chgData name="jangiti swathika" userId="efdedc8c6a4aa55f" providerId="Windows Live" clId="Web-{11110327-1F3A-455A-BD8A-EACCE42052FE}" dt="2024-02-28T07:42:14.634" v="243" actId="1076"/>
          <ac:picMkLst>
            <pc:docMk/>
            <pc:sldMk cId="0" sldId="256"/>
            <ac:picMk id="5" creationId="{6B2435E7-2BE0-4942-BCFB-579BB5E59C18}"/>
          </ac:picMkLst>
        </pc:picChg>
      </pc:sldChg>
      <pc:sldChg chg="addSp modSp">
        <pc:chgData name="jangiti swathika" userId="efdedc8c6a4aa55f" providerId="Windows Live" clId="Web-{11110327-1F3A-455A-BD8A-EACCE42052FE}" dt="2024-02-28T08:32:19.220" v="743" actId="14100"/>
        <pc:sldMkLst>
          <pc:docMk/>
          <pc:sldMk cId="2427424291" sldId="306"/>
        </pc:sldMkLst>
        <pc:spChg chg="add mod">
          <ac:chgData name="jangiti swathika" userId="efdedc8c6a4aa55f" providerId="Windows Live" clId="Web-{11110327-1F3A-455A-BD8A-EACCE42052FE}" dt="2024-02-28T08:30:24.090" v="722" actId="14100"/>
          <ac:spMkLst>
            <pc:docMk/>
            <pc:sldMk cId="2427424291" sldId="306"/>
            <ac:spMk id="5" creationId="{E3622B41-8771-9FC4-6058-055D2A1E810C}"/>
          </ac:spMkLst>
        </pc:spChg>
        <pc:picChg chg="add mod">
          <ac:chgData name="jangiti swathika" userId="efdedc8c6a4aa55f" providerId="Windows Live" clId="Web-{11110327-1F3A-455A-BD8A-EACCE42052FE}" dt="2024-02-28T08:32:19.220" v="743" actId="14100"/>
          <ac:picMkLst>
            <pc:docMk/>
            <pc:sldMk cId="2427424291" sldId="306"/>
            <ac:picMk id="3" creationId="{6F496F1E-CE07-05DF-A2B0-B70CD9443B3C}"/>
          </ac:picMkLst>
        </pc:picChg>
        <pc:picChg chg="mod">
          <ac:chgData name="jangiti swathika" userId="efdedc8c6a4aa55f" providerId="Windows Live" clId="Web-{11110327-1F3A-455A-BD8A-EACCE42052FE}" dt="2024-02-28T08:29:50.120" v="718" actId="1076"/>
          <ac:picMkLst>
            <pc:docMk/>
            <pc:sldMk cId="2427424291" sldId="306"/>
            <ac:picMk id="7" creationId="{A631BD9D-57C2-43B5-B9BB-CA5E577FE5B3}"/>
          </ac:picMkLst>
        </pc:picChg>
      </pc:sldChg>
      <pc:sldChg chg="addSp delSp modSp">
        <pc:chgData name="jangiti swathika" userId="efdedc8c6a4aa55f" providerId="Windows Live" clId="Web-{11110327-1F3A-455A-BD8A-EACCE42052FE}" dt="2024-02-28T08:31:58.313" v="739" actId="14100"/>
        <pc:sldMkLst>
          <pc:docMk/>
          <pc:sldMk cId="3688757119" sldId="307"/>
        </pc:sldMkLst>
        <pc:spChg chg="del">
          <ac:chgData name="jangiti swathika" userId="efdedc8c6a4aa55f" providerId="Windows Live" clId="Web-{11110327-1F3A-455A-BD8A-EACCE42052FE}" dt="2024-02-28T07:18:02.514" v="11"/>
          <ac:spMkLst>
            <pc:docMk/>
            <pc:sldMk cId="3688757119" sldId="307"/>
            <ac:spMk id="5" creationId="{6A628A32-1D21-C1E6-1886-B2DF711ECA71}"/>
          </ac:spMkLst>
        </pc:spChg>
        <pc:spChg chg="add del mod">
          <ac:chgData name="jangiti swathika" userId="efdedc8c6a4aa55f" providerId="Windows Live" clId="Web-{11110327-1F3A-455A-BD8A-EACCE42052FE}" dt="2024-02-28T07:20:46.099" v="38"/>
          <ac:spMkLst>
            <pc:docMk/>
            <pc:sldMk cId="3688757119" sldId="307"/>
            <ac:spMk id="8" creationId="{1148546B-5D0A-DF8E-4191-9A19CC098572}"/>
          </ac:spMkLst>
        </pc:spChg>
        <pc:spChg chg="del">
          <ac:chgData name="jangiti swathika" userId="efdedc8c6a4aa55f" providerId="Windows Live" clId="Web-{11110327-1F3A-455A-BD8A-EACCE42052FE}" dt="2024-02-28T07:18:02.514" v="12"/>
          <ac:spMkLst>
            <pc:docMk/>
            <pc:sldMk cId="3688757119" sldId="307"/>
            <ac:spMk id="10" creationId="{4E6B8A04-C293-2A31-53E3-D343710741DD}"/>
          </ac:spMkLst>
        </pc:spChg>
        <pc:spChg chg="add mod">
          <ac:chgData name="jangiti swathika" userId="efdedc8c6a4aa55f" providerId="Windows Live" clId="Web-{11110327-1F3A-455A-BD8A-EACCE42052FE}" dt="2024-02-28T08:29:03.431" v="713" actId="1076"/>
          <ac:spMkLst>
            <pc:docMk/>
            <pc:sldMk cId="3688757119" sldId="307"/>
            <ac:spMk id="11" creationId="{E86F8AD0-0C44-628C-10D6-AC0EC0D5CF53}"/>
          </ac:spMkLst>
        </pc:spChg>
        <pc:spChg chg="del">
          <ac:chgData name="jangiti swathika" userId="efdedc8c6a4aa55f" providerId="Windows Live" clId="Web-{11110327-1F3A-455A-BD8A-EACCE42052FE}" dt="2024-02-28T07:18:02.514" v="10"/>
          <ac:spMkLst>
            <pc:docMk/>
            <pc:sldMk cId="3688757119" sldId="307"/>
            <ac:spMk id="12" creationId="{F044E7B3-1FF5-F44A-6696-53B0A3F4F943}"/>
          </ac:spMkLst>
        </pc:spChg>
        <pc:spChg chg="del">
          <ac:chgData name="jangiti swathika" userId="efdedc8c6a4aa55f" providerId="Windows Live" clId="Web-{11110327-1F3A-455A-BD8A-EACCE42052FE}" dt="2024-02-28T07:18:02.514" v="9"/>
          <ac:spMkLst>
            <pc:docMk/>
            <pc:sldMk cId="3688757119" sldId="307"/>
            <ac:spMk id="13" creationId="{5A563075-65E6-2E52-8180-7E4CB0FF2D37}"/>
          </ac:spMkLst>
        </pc:spChg>
        <pc:spChg chg="del">
          <ac:chgData name="jangiti swathika" userId="efdedc8c6a4aa55f" providerId="Windows Live" clId="Web-{11110327-1F3A-455A-BD8A-EACCE42052FE}" dt="2024-02-28T07:18:02.514" v="8"/>
          <ac:spMkLst>
            <pc:docMk/>
            <pc:sldMk cId="3688757119" sldId="307"/>
            <ac:spMk id="16" creationId="{EE45FCE4-5487-8055-64DF-466CD0227A46}"/>
          </ac:spMkLst>
        </pc:spChg>
        <pc:picChg chg="mod">
          <ac:chgData name="jangiti swathika" userId="efdedc8c6a4aa55f" providerId="Windows Live" clId="Web-{11110327-1F3A-455A-BD8A-EACCE42052FE}" dt="2024-02-28T07:18:21.687" v="15" actId="14100"/>
          <ac:picMkLst>
            <pc:docMk/>
            <pc:sldMk cId="3688757119" sldId="307"/>
            <ac:picMk id="3" creationId="{BD344E6D-5CC8-ED9A-0392-AC6A01E929C0}"/>
          </ac:picMkLst>
        </pc:picChg>
        <pc:picChg chg="add mod">
          <ac:chgData name="jangiti swathika" userId="efdedc8c6a4aa55f" providerId="Windows Live" clId="Web-{11110327-1F3A-455A-BD8A-EACCE42052FE}" dt="2024-02-28T08:31:58.313" v="739" actId="14100"/>
          <ac:picMkLst>
            <pc:docMk/>
            <pc:sldMk cId="3688757119" sldId="307"/>
            <ac:picMk id="4" creationId="{50F7C391-4F89-3329-85CC-37135FD7FF4B}"/>
          </ac:picMkLst>
        </pc:picChg>
        <pc:picChg chg="del mod">
          <ac:chgData name="jangiti swathika" userId="efdedc8c6a4aa55f" providerId="Windows Live" clId="Web-{11110327-1F3A-455A-BD8A-EACCE42052FE}" dt="2024-02-28T07:17:54.452" v="7"/>
          <ac:picMkLst>
            <pc:docMk/>
            <pc:sldMk cId="3688757119" sldId="307"/>
            <ac:picMk id="6" creationId="{8EABA98B-C162-A019-ECFD-A81637056635}"/>
          </ac:picMkLst>
        </pc:picChg>
      </pc:sldChg>
      <pc:sldChg chg="addSp modSp">
        <pc:chgData name="jangiti swathika" userId="efdedc8c6a4aa55f" providerId="Windows Live" clId="Web-{11110327-1F3A-455A-BD8A-EACCE42052FE}" dt="2024-02-28T08:32:08.110" v="741" actId="14100"/>
        <pc:sldMkLst>
          <pc:docMk/>
          <pc:sldMk cId="2346006249" sldId="308"/>
        </pc:sldMkLst>
        <pc:spChg chg="add mod">
          <ac:chgData name="jangiti swathika" userId="efdedc8c6a4aa55f" providerId="Windows Live" clId="Web-{11110327-1F3A-455A-BD8A-EACCE42052FE}" dt="2024-02-28T08:30:44.685" v="727" actId="1076"/>
          <ac:spMkLst>
            <pc:docMk/>
            <pc:sldMk cId="2346006249" sldId="308"/>
            <ac:spMk id="6" creationId="{16A1BA20-766B-221F-4378-BC2428B0FBF0}"/>
          </ac:spMkLst>
        </pc:spChg>
        <pc:picChg chg="mod">
          <ac:chgData name="jangiti swathika" userId="efdedc8c6a4aa55f" providerId="Windows Live" clId="Web-{11110327-1F3A-455A-BD8A-EACCE42052FE}" dt="2024-02-28T08:29:27.198" v="715" actId="14100"/>
          <ac:picMkLst>
            <pc:docMk/>
            <pc:sldMk cId="2346006249" sldId="308"/>
            <ac:picMk id="2" creationId="{C67B4F15-EE83-FA7C-7B05-7C4A714AE303}"/>
          </ac:picMkLst>
        </pc:picChg>
        <pc:picChg chg="add mod">
          <ac:chgData name="jangiti swathika" userId="efdedc8c6a4aa55f" providerId="Windows Live" clId="Web-{11110327-1F3A-455A-BD8A-EACCE42052FE}" dt="2024-02-28T08:32:08.110" v="741" actId="14100"/>
          <ac:picMkLst>
            <pc:docMk/>
            <pc:sldMk cId="2346006249" sldId="308"/>
            <ac:picMk id="4" creationId="{66ADE36F-7992-E905-F432-5B2982E5C83F}"/>
          </ac:picMkLst>
        </pc:picChg>
      </pc:sldChg>
      <pc:sldChg chg="modSp">
        <pc:chgData name="jangiti swathika" userId="efdedc8c6a4aa55f" providerId="Windows Live" clId="Web-{11110327-1F3A-455A-BD8A-EACCE42052FE}" dt="2024-02-28T07:26:08.127" v="80" actId="20577"/>
        <pc:sldMkLst>
          <pc:docMk/>
          <pc:sldMk cId="2529099524" sldId="309"/>
        </pc:sldMkLst>
        <pc:spChg chg="mod">
          <ac:chgData name="jangiti swathika" userId="efdedc8c6a4aa55f" providerId="Windows Live" clId="Web-{11110327-1F3A-455A-BD8A-EACCE42052FE}" dt="2024-02-28T07:26:08.127" v="80" actId="20577"/>
          <ac:spMkLst>
            <pc:docMk/>
            <pc:sldMk cId="2529099524" sldId="309"/>
            <ac:spMk id="2" creationId="{0279E5BA-378A-4C95-B421-AD7781215143}"/>
          </ac:spMkLst>
        </pc:spChg>
      </pc:sldChg>
      <pc:sldChg chg="modSp">
        <pc:chgData name="jangiti swathika" userId="efdedc8c6a4aa55f" providerId="Windows Live" clId="Web-{11110327-1F3A-455A-BD8A-EACCE42052FE}" dt="2024-02-28T07:16:46.965" v="1" actId="20577"/>
        <pc:sldMkLst>
          <pc:docMk/>
          <pc:sldMk cId="1372816789" sldId="310"/>
        </pc:sldMkLst>
        <pc:spChg chg="mod">
          <ac:chgData name="jangiti swathika" userId="efdedc8c6a4aa55f" providerId="Windows Live" clId="Web-{11110327-1F3A-455A-BD8A-EACCE42052FE}" dt="2024-02-28T07:16:46.965" v="1" actId="20577"/>
          <ac:spMkLst>
            <pc:docMk/>
            <pc:sldMk cId="1372816789" sldId="310"/>
            <ac:spMk id="340" creationId="{00000000-0000-0000-0000-000000000000}"/>
          </ac:spMkLst>
        </pc:spChg>
      </pc:sldChg>
      <pc:sldChg chg="modSp">
        <pc:chgData name="jangiti swathika" userId="efdedc8c6a4aa55f" providerId="Windows Live" clId="Web-{11110327-1F3A-455A-BD8A-EACCE42052FE}" dt="2024-02-28T07:33:46.082" v="105" actId="20577"/>
        <pc:sldMkLst>
          <pc:docMk/>
          <pc:sldMk cId="2988608098" sldId="312"/>
        </pc:sldMkLst>
        <pc:spChg chg="mod">
          <ac:chgData name="jangiti swathika" userId="efdedc8c6a4aa55f" providerId="Windows Live" clId="Web-{11110327-1F3A-455A-BD8A-EACCE42052FE}" dt="2024-02-28T07:33:46.082" v="105" actId="20577"/>
          <ac:spMkLst>
            <pc:docMk/>
            <pc:sldMk cId="2988608098" sldId="312"/>
            <ac:spMk id="2" creationId="{5AD71070-00D1-C0C3-D112-1ECDF8BE0C50}"/>
          </ac:spMkLst>
        </pc:spChg>
      </pc:sldChg>
      <pc:sldChg chg="modSp ord">
        <pc:chgData name="jangiti swathika" userId="efdedc8c6a4aa55f" providerId="Windows Live" clId="Web-{11110327-1F3A-455A-BD8A-EACCE42052FE}" dt="2024-02-28T08:31:40.078" v="737" actId="14100"/>
        <pc:sldMkLst>
          <pc:docMk/>
          <pc:sldMk cId="1052517992" sldId="315"/>
        </pc:sldMkLst>
        <pc:spChg chg="mod">
          <ac:chgData name="jangiti swathika" userId="efdedc8c6a4aa55f" providerId="Windows Live" clId="Web-{11110327-1F3A-455A-BD8A-EACCE42052FE}" dt="2024-02-28T08:31:19.780" v="731" actId="1076"/>
          <ac:spMkLst>
            <pc:docMk/>
            <pc:sldMk cId="1052517992" sldId="315"/>
            <ac:spMk id="7" creationId="{1D5156BB-4F24-F0D4-4CAE-B48A0B259FFA}"/>
          </ac:spMkLst>
        </pc:spChg>
        <pc:picChg chg="mod">
          <ac:chgData name="jangiti swathika" userId="efdedc8c6a4aa55f" providerId="Windows Live" clId="Web-{11110327-1F3A-455A-BD8A-EACCE42052FE}" dt="2024-02-28T08:31:14.295" v="730" actId="14100"/>
          <ac:picMkLst>
            <pc:docMk/>
            <pc:sldMk cId="1052517992" sldId="315"/>
            <ac:picMk id="4" creationId="{CFC801C1-8784-F78B-67C4-BCE136095706}"/>
          </ac:picMkLst>
        </pc:picChg>
        <pc:picChg chg="mod">
          <ac:chgData name="jangiti swathika" userId="efdedc8c6a4aa55f" providerId="Windows Live" clId="Web-{11110327-1F3A-455A-BD8A-EACCE42052FE}" dt="2024-02-28T08:31:40.078" v="737" actId="14100"/>
          <ac:picMkLst>
            <pc:docMk/>
            <pc:sldMk cId="1052517992" sldId="315"/>
            <ac:picMk id="5" creationId="{8CC63BAB-2206-AC41-F034-40146D69044A}"/>
          </ac:picMkLst>
        </pc:picChg>
      </pc:sldChg>
      <pc:sldChg chg="modSp">
        <pc:chgData name="jangiti swathika" userId="efdedc8c6a4aa55f" providerId="Windows Live" clId="Web-{11110327-1F3A-455A-BD8A-EACCE42052FE}" dt="2024-02-28T07:29:31.807" v="93" actId="20577"/>
        <pc:sldMkLst>
          <pc:docMk/>
          <pc:sldMk cId="24097339" sldId="317"/>
        </pc:sldMkLst>
        <pc:spChg chg="mod">
          <ac:chgData name="jangiti swathika" userId="efdedc8c6a4aa55f" providerId="Windows Live" clId="Web-{11110327-1F3A-455A-BD8A-EACCE42052FE}" dt="2024-02-28T07:29:31.807" v="93" actId="20577"/>
          <ac:spMkLst>
            <pc:docMk/>
            <pc:sldMk cId="24097339" sldId="317"/>
            <ac:spMk id="4" creationId="{AC592FF3-218C-4E33-A680-C450D572DE8A}"/>
          </ac:spMkLst>
        </pc:spChg>
      </pc:sldChg>
      <pc:sldChg chg="modSp">
        <pc:chgData name="jangiti swathika" userId="efdedc8c6a4aa55f" providerId="Windows Live" clId="Web-{11110327-1F3A-455A-BD8A-EACCE42052FE}" dt="2024-02-28T07:26:33.456" v="84" actId="20577"/>
        <pc:sldMkLst>
          <pc:docMk/>
          <pc:sldMk cId="2732751104" sldId="318"/>
        </pc:sldMkLst>
        <pc:spChg chg="mod">
          <ac:chgData name="jangiti swathika" userId="efdedc8c6a4aa55f" providerId="Windows Live" clId="Web-{11110327-1F3A-455A-BD8A-EACCE42052FE}" dt="2024-02-28T07:26:33.456" v="84" actId="20577"/>
          <ac:spMkLst>
            <pc:docMk/>
            <pc:sldMk cId="2732751104" sldId="318"/>
            <ac:spMk id="4" creationId="{AC592FF3-218C-4E33-A680-C450D572DE8A}"/>
          </ac:spMkLst>
        </pc:spChg>
      </pc:sldChg>
      <pc:sldChg chg="modSp">
        <pc:chgData name="jangiti swathika" userId="efdedc8c6a4aa55f" providerId="Windows Live" clId="Web-{11110327-1F3A-455A-BD8A-EACCE42052FE}" dt="2024-02-28T08:28:58.853" v="712" actId="20577"/>
        <pc:sldMkLst>
          <pc:docMk/>
          <pc:sldMk cId="3745305116" sldId="320"/>
        </pc:sldMkLst>
        <pc:spChg chg="mod">
          <ac:chgData name="jangiti swathika" userId="efdedc8c6a4aa55f" providerId="Windows Live" clId="Web-{11110327-1F3A-455A-BD8A-EACCE42052FE}" dt="2024-02-28T08:28:58.853" v="712" actId="20577"/>
          <ac:spMkLst>
            <pc:docMk/>
            <pc:sldMk cId="3745305116" sldId="320"/>
            <ac:spMk id="2" creationId="{B025C0BF-49CB-548C-E5C4-DCD51325807E}"/>
          </ac:spMkLst>
        </pc:spChg>
      </pc:sldChg>
      <pc:sldChg chg="delSp modSp add del replId">
        <pc:chgData name="jangiti swathika" userId="efdedc8c6a4aa55f" providerId="Windows Live" clId="Web-{11110327-1F3A-455A-BD8A-EACCE42052FE}" dt="2024-02-28T07:23:39.621" v="69"/>
        <pc:sldMkLst>
          <pc:docMk/>
          <pc:sldMk cId="1020698394" sldId="328"/>
        </pc:sldMkLst>
        <pc:spChg chg="del">
          <ac:chgData name="jangiti swathika" userId="efdedc8c6a4aa55f" providerId="Windows Live" clId="Web-{11110327-1F3A-455A-BD8A-EACCE42052FE}" dt="2024-02-28T07:21:23.288" v="44"/>
          <ac:spMkLst>
            <pc:docMk/>
            <pc:sldMk cId="1020698394" sldId="328"/>
            <ac:spMk id="5" creationId="{6A628A32-1D21-C1E6-1886-B2DF711ECA71}"/>
          </ac:spMkLst>
        </pc:spChg>
        <pc:spChg chg="mod">
          <ac:chgData name="jangiti swathika" userId="efdedc8c6a4aa55f" providerId="Windows Live" clId="Web-{11110327-1F3A-455A-BD8A-EACCE42052FE}" dt="2024-02-28T07:22:43.494" v="61" actId="1076"/>
          <ac:spMkLst>
            <pc:docMk/>
            <pc:sldMk cId="1020698394" sldId="328"/>
            <ac:spMk id="10" creationId="{4E6B8A04-C293-2A31-53E3-D343710741DD}"/>
          </ac:spMkLst>
        </pc:spChg>
        <pc:spChg chg="del mod">
          <ac:chgData name="jangiti swathika" userId="efdedc8c6a4aa55f" providerId="Windows Live" clId="Web-{11110327-1F3A-455A-BD8A-EACCE42052FE}" dt="2024-02-28T07:21:02.990" v="41"/>
          <ac:spMkLst>
            <pc:docMk/>
            <pc:sldMk cId="1020698394" sldId="328"/>
            <ac:spMk id="12" creationId="{F044E7B3-1FF5-F44A-6696-53B0A3F4F943}"/>
          </ac:spMkLst>
        </pc:spChg>
        <pc:spChg chg="del">
          <ac:chgData name="jangiti swathika" userId="efdedc8c6a4aa55f" providerId="Windows Live" clId="Web-{11110327-1F3A-455A-BD8A-EACCE42052FE}" dt="2024-02-28T07:21:17.647" v="43"/>
          <ac:spMkLst>
            <pc:docMk/>
            <pc:sldMk cId="1020698394" sldId="328"/>
            <ac:spMk id="13" creationId="{5A563075-65E6-2E52-8180-7E4CB0FF2D37}"/>
          </ac:spMkLst>
        </pc:spChg>
        <pc:spChg chg="del mod">
          <ac:chgData name="jangiti swathika" userId="efdedc8c6a4aa55f" providerId="Windows Live" clId="Web-{11110327-1F3A-455A-BD8A-EACCE42052FE}" dt="2024-02-28T07:21:05.412" v="42"/>
          <ac:spMkLst>
            <pc:docMk/>
            <pc:sldMk cId="1020698394" sldId="328"/>
            <ac:spMk id="16" creationId="{EE45FCE4-5487-8055-64DF-466CD0227A46}"/>
          </ac:spMkLst>
        </pc:spChg>
        <pc:picChg chg="del">
          <ac:chgData name="jangiti swathika" userId="efdedc8c6a4aa55f" providerId="Windows Live" clId="Web-{11110327-1F3A-455A-BD8A-EACCE42052FE}" dt="2024-02-28T07:19:45.440" v="27"/>
          <ac:picMkLst>
            <pc:docMk/>
            <pc:sldMk cId="1020698394" sldId="328"/>
            <ac:picMk id="3" creationId="{BD344E6D-5CC8-ED9A-0392-AC6A01E929C0}"/>
          </ac:picMkLst>
        </pc:picChg>
        <pc:picChg chg="del">
          <ac:chgData name="jangiti swathika" userId="efdedc8c6a4aa55f" providerId="Windows Live" clId="Web-{11110327-1F3A-455A-BD8A-EACCE42052FE}" dt="2024-02-28T07:19:50.097" v="28"/>
          <ac:picMkLst>
            <pc:docMk/>
            <pc:sldMk cId="1020698394" sldId="328"/>
            <ac:picMk id="6" creationId="{8EABA98B-C162-A019-ECFD-A81637056635}"/>
          </ac:picMkLst>
        </pc:picChg>
      </pc:sldChg>
      <pc:sldChg chg="modSp add ord replId">
        <pc:chgData name="jangiti swathika" userId="efdedc8c6a4aa55f" providerId="Windows Live" clId="Web-{11110327-1F3A-455A-BD8A-EACCE42052FE}" dt="2024-02-28T08:24:16.576" v="554" actId="20577"/>
        <pc:sldMkLst>
          <pc:docMk/>
          <pc:sldMk cId="351274239" sldId="329"/>
        </pc:sldMkLst>
        <pc:spChg chg="mod">
          <ac:chgData name="jangiti swathika" userId="efdedc8c6a4aa55f" providerId="Windows Live" clId="Web-{11110327-1F3A-455A-BD8A-EACCE42052FE}" dt="2024-02-28T08:24:16.576" v="554" actId="20577"/>
          <ac:spMkLst>
            <pc:docMk/>
            <pc:sldMk cId="351274239" sldId="329"/>
            <ac:spMk id="4" creationId="{BDADB6A9-F0D2-2F39-6134-94F7E3B6CA03}"/>
          </ac:spMkLst>
        </pc:spChg>
      </pc:sldChg>
      <pc:sldChg chg="add del replId">
        <pc:chgData name="jangiti swathika" userId="efdedc8c6a4aa55f" providerId="Windows Live" clId="Web-{11110327-1F3A-455A-BD8A-EACCE42052FE}" dt="2024-02-28T07:19:39.549" v="26"/>
        <pc:sldMkLst>
          <pc:docMk/>
          <pc:sldMk cId="3361443673" sldId="329"/>
        </pc:sldMkLst>
      </pc:sldChg>
    </pc:docChg>
  </pc:docChgLst>
  <pc:docChgLst>
    <pc:chgData name="Kangam Gamlin" userId="cacd8a1d2e6f5890" providerId="Windows Live" clId="Web-{2C39ABD9-6CA8-44E4-8F43-944E70F88CE6}"/>
    <pc:docChg chg="modSld">
      <pc:chgData name="Kangam Gamlin" userId="cacd8a1d2e6f5890" providerId="Windows Live" clId="Web-{2C39ABD9-6CA8-44E4-8F43-944E70F88CE6}" dt="2024-02-27T06:30:50.915" v="2" actId="20577"/>
      <pc:docMkLst>
        <pc:docMk/>
      </pc:docMkLst>
      <pc:sldChg chg="modSp">
        <pc:chgData name="Kangam Gamlin" userId="cacd8a1d2e6f5890" providerId="Windows Live" clId="Web-{2C39ABD9-6CA8-44E4-8F43-944E70F88CE6}" dt="2024-02-27T06:30:50.915" v="2" actId="20577"/>
        <pc:sldMkLst>
          <pc:docMk/>
          <pc:sldMk cId="2427424291" sldId="306"/>
        </pc:sldMkLst>
        <pc:spChg chg="mod">
          <ac:chgData name="Kangam Gamlin" userId="cacd8a1d2e6f5890" providerId="Windows Live" clId="Web-{2C39ABD9-6CA8-44E4-8F43-944E70F88CE6}" dt="2024-02-27T06:30:50.915" v="2" actId="20577"/>
          <ac:spMkLst>
            <pc:docMk/>
            <pc:sldMk cId="2427424291" sldId="306"/>
            <ac:spMk id="2" creationId="{BC44BEEC-6098-8948-CC84-4DD3ACA89529}"/>
          </ac:spMkLst>
        </pc:spChg>
        <pc:picChg chg="mod">
          <ac:chgData name="Kangam Gamlin" userId="cacd8a1d2e6f5890" providerId="Windows Live" clId="Web-{2C39ABD9-6CA8-44E4-8F43-944E70F88CE6}" dt="2024-02-27T06:30:28.398" v="0" actId="14100"/>
          <ac:picMkLst>
            <pc:docMk/>
            <pc:sldMk cId="2427424291" sldId="306"/>
            <ac:picMk id="7" creationId="{A631BD9D-57C2-43B5-B9BB-CA5E577FE5B3}"/>
          </ac:picMkLst>
        </pc:picChg>
      </pc:sldChg>
    </pc:docChg>
  </pc:docChgLst>
  <pc:docChgLst>
    <pc:chgData name="jangiti swathika" userId="efdedc8c6a4aa55f" providerId="Windows Live" clId="Web-{82C5EDB8-4DC6-445C-AD40-79076094E920}"/>
    <pc:docChg chg="modSld">
      <pc:chgData name="jangiti swathika" userId="efdedc8c6a4aa55f" providerId="Windows Live" clId="Web-{82C5EDB8-4DC6-445C-AD40-79076094E920}" dt="2024-02-26T15:01:23.905" v="6"/>
      <pc:docMkLst>
        <pc:docMk/>
      </pc:docMkLst>
      <pc:sldChg chg="addSp delSp modSp">
        <pc:chgData name="jangiti swathika" userId="efdedc8c6a4aa55f" providerId="Windows Live" clId="Web-{82C5EDB8-4DC6-445C-AD40-79076094E920}" dt="2024-02-26T14:52:37.664" v="0"/>
        <pc:sldMkLst>
          <pc:docMk/>
          <pc:sldMk cId="0" sldId="256"/>
        </pc:sldMkLst>
        <pc:spChg chg="add mod">
          <ac:chgData name="jangiti swathika" userId="efdedc8c6a4aa55f" providerId="Windows Live" clId="Web-{82C5EDB8-4DC6-445C-AD40-79076094E920}" dt="2024-02-26T14:52:37.664" v="0"/>
          <ac:spMkLst>
            <pc:docMk/>
            <pc:sldMk cId="0" sldId="256"/>
            <ac:spMk id="3" creationId="{4DF20BB2-D408-1B2E-5F5F-2CC19513F4E6}"/>
          </ac:spMkLst>
        </pc:spChg>
        <pc:spChg chg="del">
          <ac:chgData name="jangiti swathika" userId="efdedc8c6a4aa55f" providerId="Windows Live" clId="Web-{82C5EDB8-4DC6-445C-AD40-79076094E920}" dt="2024-02-26T14:52:37.664" v="0"/>
          <ac:spMkLst>
            <pc:docMk/>
            <pc:sldMk cId="0" sldId="256"/>
            <ac:spMk id="320" creationId="{00000000-0000-0000-0000-000000000000}"/>
          </ac:spMkLst>
        </pc:spChg>
      </pc:sldChg>
      <pc:sldChg chg="modSp">
        <pc:chgData name="jangiti swathika" userId="efdedc8c6a4aa55f" providerId="Windows Live" clId="Web-{82C5EDB8-4DC6-445C-AD40-79076094E920}" dt="2024-02-26T14:53:04.806" v="2" actId="20577"/>
        <pc:sldMkLst>
          <pc:docMk/>
          <pc:sldMk cId="0" sldId="257"/>
        </pc:sldMkLst>
        <pc:spChg chg="mod">
          <ac:chgData name="jangiti swathika" userId="efdedc8c6a4aa55f" providerId="Windows Live" clId="Web-{82C5EDB8-4DC6-445C-AD40-79076094E920}" dt="2024-02-26T14:53:04.806" v="2" actId="20577"/>
          <ac:spMkLst>
            <pc:docMk/>
            <pc:sldMk cId="0" sldId="257"/>
            <ac:spMk id="325" creationId="{00000000-0000-0000-0000-000000000000}"/>
          </ac:spMkLst>
        </pc:spChg>
      </pc:sldChg>
      <pc:sldChg chg="modSp mod modClrScheme chgLayout">
        <pc:chgData name="jangiti swathika" userId="efdedc8c6a4aa55f" providerId="Windows Live" clId="Web-{82C5EDB8-4DC6-445C-AD40-79076094E920}" dt="2024-02-26T15:01:23.905" v="6"/>
        <pc:sldMkLst>
          <pc:docMk/>
          <pc:sldMk cId="0" sldId="265"/>
        </pc:sldMkLst>
        <pc:spChg chg="mod">
          <ac:chgData name="jangiti swathika" userId="efdedc8c6a4aa55f" providerId="Windows Live" clId="Web-{82C5EDB8-4DC6-445C-AD40-79076094E920}" dt="2024-02-26T15:00:42.279" v="5" actId="1076"/>
          <ac:spMkLst>
            <pc:docMk/>
            <pc:sldMk cId="0" sldId="265"/>
            <ac:spMk id="410" creationId="{00000000-0000-0000-0000-000000000000}"/>
          </ac:spMkLst>
        </pc:spChg>
        <pc:spChg chg="mod ord">
          <ac:chgData name="jangiti swathika" userId="efdedc8c6a4aa55f" providerId="Windows Live" clId="Web-{82C5EDB8-4DC6-445C-AD40-79076094E920}" dt="2024-02-26T15:01:23.905" v="6"/>
          <ac:spMkLst>
            <pc:docMk/>
            <pc:sldMk cId="0" sldId="265"/>
            <ac:spMk id="411" creationId="{00000000-0000-0000-0000-000000000000}"/>
          </ac:spMkLst>
        </pc:spChg>
        <pc:spChg chg="mod ord">
          <ac:chgData name="jangiti swathika" userId="efdedc8c6a4aa55f" providerId="Windows Live" clId="Web-{82C5EDB8-4DC6-445C-AD40-79076094E920}" dt="2024-02-26T15:01:23.905" v="6"/>
          <ac:spMkLst>
            <pc:docMk/>
            <pc:sldMk cId="0" sldId="265"/>
            <ac:spMk id="412" creationId="{00000000-0000-0000-0000-000000000000}"/>
          </ac:spMkLst>
        </pc:spChg>
      </pc:sldChg>
    </pc:docChg>
  </pc:docChgLst>
  <pc:docChgLst>
    <pc:chgData name="Guest User" providerId="Windows Live" clId="Web-{EC138345-5121-4C46-BC20-435F1E391A01}"/>
    <pc:docChg chg="addSld delSld modSld sldOrd">
      <pc:chgData name="Guest User" userId="" providerId="Windows Live" clId="Web-{EC138345-5121-4C46-BC20-435F1E391A01}" dt="2024-02-28T02:47:38.272" v="1240" actId="20577"/>
      <pc:docMkLst>
        <pc:docMk/>
      </pc:docMkLst>
      <pc:sldChg chg="delSp new del">
        <pc:chgData name="Guest User" userId="" providerId="Windows Live" clId="Web-{EC138345-5121-4C46-BC20-435F1E391A01}" dt="2024-02-28T02:09:45.575" v="4"/>
        <pc:sldMkLst>
          <pc:docMk/>
          <pc:sldMk cId="1992295742" sldId="314"/>
        </pc:sldMkLst>
        <pc:spChg chg="del">
          <ac:chgData name="Guest User" userId="" providerId="Windows Live" clId="Web-{EC138345-5121-4C46-BC20-435F1E391A01}" dt="2024-02-28T02:09:34.465" v="2"/>
          <ac:spMkLst>
            <pc:docMk/>
            <pc:sldMk cId="1992295742" sldId="314"/>
            <ac:spMk id="2" creationId="{C6CEEE33-B85A-3BF0-93A4-1BD1E50F1847}"/>
          </ac:spMkLst>
        </pc:spChg>
        <pc:spChg chg="del">
          <ac:chgData name="Guest User" userId="" providerId="Windows Live" clId="Web-{EC138345-5121-4C46-BC20-435F1E391A01}" dt="2024-02-28T02:09:29.543" v="1"/>
          <ac:spMkLst>
            <pc:docMk/>
            <pc:sldMk cId="1992295742" sldId="314"/>
            <ac:spMk id="3" creationId="{B49500F3-D6BB-0216-DC43-76E436B462F6}"/>
          </ac:spMkLst>
        </pc:spChg>
      </pc:sldChg>
      <pc:sldChg chg="add ord">
        <pc:chgData name="Guest User" userId="" providerId="Windows Live" clId="Web-{EC138345-5121-4C46-BC20-435F1E391A01}" dt="2024-02-28T02:10:19.576" v="5"/>
        <pc:sldMkLst>
          <pc:docMk/>
          <pc:sldMk cId="1052517992" sldId="315"/>
        </pc:sldMkLst>
      </pc:sldChg>
      <pc:sldChg chg="addSp delSp modSp add del ord">
        <pc:chgData name="Guest User" userId="" providerId="Windows Live" clId="Web-{EC138345-5121-4C46-BC20-435F1E391A01}" dt="2024-02-28T02:47:38.272" v="1240" actId="20577"/>
        <pc:sldMkLst>
          <pc:docMk/>
          <pc:sldMk cId="2937138820" sldId="316"/>
        </pc:sldMkLst>
        <pc:spChg chg="del mod">
          <ac:chgData name="Guest User" userId="" providerId="Windows Live" clId="Web-{EC138345-5121-4C46-BC20-435F1E391A01}" dt="2024-02-28T02:47:38.272" v="1240" actId="20577"/>
          <ac:spMkLst>
            <pc:docMk/>
            <pc:sldMk cId="2937138820" sldId="316"/>
            <ac:spMk id="4" creationId="{BDADB6A9-F0D2-2F39-6134-94F7E3B6CA03}"/>
          </ac:spMkLst>
        </pc:spChg>
        <pc:picChg chg="add del mod">
          <ac:chgData name="Guest User" userId="" providerId="Windows Live" clId="Web-{EC138345-5121-4C46-BC20-435F1E391A01}" dt="2024-02-28T02:17:13.405" v="41"/>
          <ac:picMkLst>
            <pc:docMk/>
            <pc:sldMk cId="2937138820" sldId="316"/>
            <ac:picMk id="2" creationId="{4CF1D3CD-C7BB-B06E-5A56-551E2B991054}"/>
          </ac:picMkLst>
        </pc:picChg>
      </pc:sldChg>
    </pc:docChg>
  </pc:docChgLst>
  <pc:docChgLst>
    <pc:chgData name="Kangam Gamlin" userId="cacd8a1d2e6f5890" providerId="Windows Live" clId="Web-{DD961874-66EA-4AB5-BAB9-56686B0166AF}"/>
    <pc:docChg chg="modSld">
      <pc:chgData name="Kangam Gamlin" userId="cacd8a1d2e6f5890" providerId="Windows Live" clId="Web-{DD961874-66EA-4AB5-BAB9-56686B0166AF}" dt="2024-02-28T05:44:24.618" v="10" actId="20577"/>
      <pc:docMkLst>
        <pc:docMk/>
      </pc:docMkLst>
      <pc:sldChg chg="addSp modSp">
        <pc:chgData name="Kangam Gamlin" userId="cacd8a1d2e6f5890" providerId="Windows Live" clId="Web-{DD961874-66EA-4AB5-BAB9-56686B0166AF}" dt="2024-02-28T05:44:24.618" v="10" actId="20577"/>
        <pc:sldMkLst>
          <pc:docMk/>
          <pc:sldMk cId="3745305116" sldId="320"/>
        </pc:sldMkLst>
        <pc:spChg chg="add mod">
          <ac:chgData name="Kangam Gamlin" userId="cacd8a1d2e6f5890" providerId="Windows Live" clId="Web-{DD961874-66EA-4AB5-BAB9-56686B0166AF}" dt="2024-02-28T05:44:24.618" v="10" actId="20577"/>
          <ac:spMkLst>
            <pc:docMk/>
            <pc:sldMk cId="3745305116" sldId="320"/>
            <ac:spMk id="2" creationId="{B025C0BF-49CB-548C-E5C4-DCD51325807E}"/>
          </ac:spMkLst>
        </pc:spChg>
      </pc:sldChg>
      <pc:sldChg chg="modSp">
        <pc:chgData name="Kangam Gamlin" userId="cacd8a1d2e6f5890" providerId="Windows Live" clId="Web-{DD961874-66EA-4AB5-BAB9-56686B0166AF}" dt="2024-02-28T05:43:31.882" v="2" actId="20577"/>
        <pc:sldMkLst>
          <pc:docMk/>
          <pc:sldMk cId="4053809013" sldId="326"/>
        </pc:sldMkLst>
        <pc:spChg chg="mod">
          <ac:chgData name="Kangam Gamlin" userId="cacd8a1d2e6f5890" providerId="Windows Live" clId="Web-{DD961874-66EA-4AB5-BAB9-56686B0166AF}" dt="2024-02-28T05:43:31.882" v="2" actId="20577"/>
          <ac:spMkLst>
            <pc:docMk/>
            <pc:sldMk cId="4053809013" sldId="326"/>
            <ac:spMk id="2" creationId="{57F5B1B6-3EFF-BC5E-636F-BB1C41A59611}"/>
          </ac:spMkLst>
        </pc:spChg>
      </pc:sldChg>
    </pc:docChg>
  </pc:docChgLst>
  <pc:docChgLst>
    <pc:chgData name="4242700_ Megha_Rangaswamy" userId="3d21a59322033079" providerId="Windows Live" clId="Web-{59D37F7B-7AA9-4AF9-85D6-7ADF3FCD4C34}"/>
    <pc:docChg chg="modSld">
      <pc:chgData name="4242700_ Megha_Rangaswamy" userId="3d21a59322033079" providerId="Windows Live" clId="Web-{59D37F7B-7AA9-4AF9-85D6-7ADF3FCD4C34}" dt="2024-02-29T13:46:08.196" v="2" actId="20577"/>
      <pc:docMkLst>
        <pc:docMk/>
      </pc:docMkLst>
      <pc:sldChg chg="modSp">
        <pc:chgData name="4242700_ Megha_Rangaswamy" userId="3d21a59322033079" providerId="Windows Live" clId="Web-{59D37F7B-7AA9-4AF9-85D6-7ADF3FCD4C34}" dt="2024-02-29T13:46:08.196" v="2" actId="20577"/>
        <pc:sldMkLst>
          <pc:docMk/>
          <pc:sldMk cId="3750995062" sldId="314"/>
        </pc:sldMkLst>
        <pc:spChg chg="mod">
          <ac:chgData name="4242700_ Megha_Rangaswamy" userId="3d21a59322033079" providerId="Windows Live" clId="Web-{59D37F7B-7AA9-4AF9-85D6-7ADF3FCD4C34}" dt="2024-02-29T13:46:08.196" v="2" actId="20577"/>
          <ac:spMkLst>
            <pc:docMk/>
            <pc:sldMk cId="3750995062" sldId="314"/>
            <ac:spMk id="336" creationId="{00000000-0000-0000-0000-000000000000}"/>
          </ac:spMkLst>
        </pc:spChg>
      </pc:sldChg>
    </pc:docChg>
  </pc:docChgLst>
  <pc:docChgLst>
    <pc:chgData name="Guest User" providerId="Windows Live" clId="Web-{735DF103-8CFE-4516-A477-989F2AC94C21}"/>
    <pc:docChg chg="modSld">
      <pc:chgData name="Guest User" userId="" providerId="Windows Live" clId="Web-{735DF103-8CFE-4516-A477-989F2AC94C21}" dt="2024-02-28T17:09:24.978" v="1317" actId="14100"/>
      <pc:docMkLst>
        <pc:docMk/>
      </pc:docMkLst>
      <pc:sldChg chg="modSp">
        <pc:chgData name="Guest User" userId="" providerId="Windows Live" clId="Web-{735DF103-8CFE-4516-A477-989F2AC94C21}" dt="2024-02-28T17:09:24.978" v="1317" actId="14100"/>
        <pc:sldMkLst>
          <pc:docMk/>
          <pc:sldMk cId="2937138820" sldId="316"/>
        </pc:sldMkLst>
        <pc:spChg chg="mod">
          <ac:chgData name="Guest User" userId="" providerId="Windows Live" clId="Web-{735DF103-8CFE-4516-A477-989F2AC94C21}" dt="2024-02-28T17:09:24.978" v="1317" actId="14100"/>
          <ac:spMkLst>
            <pc:docMk/>
            <pc:sldMk cId="2937138820" sldId="316"/>
            <ac:spMk id="4" creationId="{BDADB6A9-F0D2-2F39-6134-94F7E3B6CA03}"/>
          </ac:spMkLst>
        </pc:spChg>
      </pc:sldChg>
    </pc:docChg>
  </pc:docChgLst>
  <pc:docChgLst>
    <pc:chgData name="Prachi Deoghare" userId="6f43742ba2150ac6" providerId="Windows Live" clId="Web-{7E4CA99F-9AD3-4518-BA91-599C73940D30}"/>
    <pc:docChg chg="addSld delSld modSld sldOrd">
      <pc:chgData name="Prachi Deoghare" userId="6f43742ba2150ac6" providerId="Windows Live" clId="Web-{7E4CA99F-9AD3-4518-BA91-599C73940D30}" dt="2024-02-28T07:58:54.494" v="132"/>
      <pc:docMkLst>
        <pc:docMk/>
      </pc:docMkLst>
      <pc:sldChg chg="ord">
        <pc:chgData name="Prachi Deoghare" userId="6f43742ba2150ac6" providerId="Windows Live" clId="Web-{7E4CA99F-9AD3-4518-BA91-599C73940D30}" dt="2024-02-28T07:57:36.694" v="125"/>
        <pc:sldMkLst>
          <pc:docMk/>
          <pc:sldMk cId="1052517992" sldId="315"/>
        </pc:sldMkLst>
      </pc:sldChg>
      <pc:sldChg chg="ord">
        <pc:chgData name="Prachi Deoghare" userId="6f43742ba2150ac6" providerId="Windows Live" clId="Web-{7E4CA99F-9AD3-4518-BA91-599C73940D30}" dt="2024-02-28T07:58:54.494" v="132"/>
        <pc:sldMkLst>
          <pc:docMk/>
          <pc:sldMk cId="2937138820" sldId="316"/>
        </pc:sldMkLst>
      </pc:sldChg>
      <pc:sldChg chg="del">
        <pc:chgData name="Prachi Deoghare" userId="6f43742ba2150ac6" providerId="Windows Live" clId="Web-{7E4CA99F-9AD3-4518-BA91-599C73940D30}" dt="2024-02-28T07:03:25.621" v="1"/>
        <pc:sldMkLst>
          <pc:docMk/>
          <pc:sldMk cId="28843250" sldId="325"/>
        </pc:sldMkLst>
      </pc:sldChg>
      <pc:sldChg chg="modSp add ord replId">
        <pc:chgData name="Prachi Deoghare" userId="6f43742ba2150ac6" providerId="Windows Live" clId="Web-{7E4CA99F-9AD3-4518-BA91-599C73940D30}" dt="2024-02-28T07:58:31.071" v="130"/>
        <pc:sldMkLst>
          <pc:docMk/>
          <pc:sldMk cId="3933146401" sldId="327"/>
        </pc:sldMkLst>
        <pc:spChg chg="mod">
          <ac:chgData name="Prachi Deoghare" userId="6f43742ba2150ac6" providerId="Windows Live" clId="Web-{7E4CA99F-9AD3-4518-BA91-599C73940D30}" dt="2024-02-28T07:39:13.670" v="99" actId="14100"/>
          <ac:spMkLst>
            <pc:docMk/>
            <pc:sldMk cId="3933146401" sldId="327"/>
            <ac:spMk id="4" creationId="{BDADB6A9-F0D2-2F39-6134-94F7E3B6CA03}"/>
          </ac:spMkLst>
        </pc:spChg>
      </pc:sldChg>
      <pc:sldChg chg="addSp delSp modSp new del">
        <pc:chgData name="Prachi Deoghare" userId="6f43742ba2150ac6" providerId="Windows Live" clId="Web-{7E4CA99F-9AD3-4518-BA91-599C73940D30}" dt="2024-02-28T07:45:24.195" v="113"/>
        <pc:sldMkLst>
          <pc:docMk/>
          <pc:sldMk cId="1531599848" sldId="330"/>
        </pc:sldMkLst>
        <pc:spChg chg="del">
          <ac:chgData name="Prachi Deoghare" userId="6f43742ba2150ac6" providerId="Windows Live" clId="Web-{7E4CA99F-9AD3-4518-BA91-599C73940D30}" dt="2024-02-28T07:43:25.004" v="101"/>
          <ac:spMkLst>
            <pc:docMk/>
            <pc:sldMk cId="1531599848" sldId="330"/>
            <ac:spMk id="2" creationId="{42EB5A96-6761-E64B-4DD4-EFADFDC38257}"/>
          </ac:spMkLst>
        </pc:spChg>
        <pc:spChg chg="del mod">
          <ac:chgData name="Prachi Deoghare" userId="6f43742ba2150ac6" providerId="Windows Live" clId="Web-{7E4CA99F-9AD3-4518-BA91-599C73940D30}" dt="2024-02-28T07:44:22.959" v="110"/>
          <ac:spMkLst>
            <pc:docMk/>
            <pc:sldMk cId="1531599848" sldId="330"/>
            <ac:spMk id="3" creationId="{AD8B2F27-6014-9E79-0B47-0F97C4B9E8A4}"/>
          </ac:spMkLst>
        </pc:spChg>
        <pc:picChg chg="add mod ord">
          <ac:chgData name="Prachi Deoghare" userId="6f43742ba2150ac6" providerId="Windows Live" clId="Web-{7E4CA99F-9AD3-4518-BA91-599C73940D30}" dt="2024-02-28T07:44:31.350" v="111" actId="14100"/>
          <ac:picMkLst>
            <pc:docMk/>
            <pc:sldMk cId="1531599848" sldId="330"/>
            <ac:picMk id="5" creationId="{872B5513-2A88-0A62-1531-52FDD5A59540}"/>
          </ac:picMkLst>
        </pc:picChg>
      </pc:sldChg>
      <pc:sldChg chg="new del">
        <pc:chgData name="Prachi Deoghare" userId="6f43742ba2150ac6" providerId="Windows Live" clId="Web-{7E4CA99F-9AD3-4518-BA91-599C73940D30}" dt="2024-02-28T07:51:11.760" v="114"/>
        <pc:sldMkLst>
          <pc:docMk/>
          <pc:sldMk cId="1280886704" sldId="331"/>
        </pc:sldMkLst>
      </pc:sldChg>
      <pc:sldChg chg="del">
        <pc:chgData name="Prachi Deoghare" userId="6f43742ba2150ac6" providerId="Windows Live" clId="Web-{7E4CA99F-9AD3-4518-BA91-599C73940D30}" dt="2024-02-28T07:57:16.037" v="124"/>
        <pc:sldMkLst>
          <pc:docMk/>
          <pc:sldMk cId="45830398" sldId="332"/>
        </pc:sldMkLst>
      </pc:sldChg>
      <pc:sldChg chg="modSp add replId">
        <pc:chgData name="Prachi Deoghare" userId="6f43742ba2150ac6" providerId="Windows Live" clId="Web-{7E4CA99F-9AD3-4518-BA91-599C73940D30}" dt="2024-02-28T07:56:50.333" v="123" actId="14100"/>
        <pc:sldMkLst>
          <pc:docMk/>
          <pc:sldMk cId="1439225053" sldId="333"/>
        </pc:sldMkLst>
        <pc:picChg chg="mod">
          <ac:chgData name="Prachi Deoghare" userId="6f43742ba2150ac6" providerId="Windows Live" clId="Web-{7E4CA99F-9AD3-4518-BA91-599C73940D30}" dt="2024-02-28T07:56:50.333" v="123" actId="14100"/>
          <ac:picMkLst>
            <pc:docMk/>
            <pc:sldMk cId="1439225053" sldId="333"/>
            <ac:picMk id="7" creationId="{A631BD9D-57C2-43B5-B9BB-CA5E577FE5B3}"/>
          </ac:picMkLst>
        </pc:picChg>
      </pc:sldChg>
    </pc:docChg>
  </pc:docChgLst>
  <pc:docChgLst>
    <pc:chgData name="jangiti swathika" userId="efdedc8c6a4aa55f" providerId="Windows Live" clId="Web-{A14F4FB4-6606-4BC6-83E0-E0C3B9F2CF66}"/>
    <pc:docChg chg="modSld">
      <pc:chgData name="jangiti swathika" userId="efdedc8c6a4aa55f" providerId="Windows Live" clId="Web-{A14F4FB4-6606-4BC6-83E0-E0C3B9F2CF66}" dt="2024-02-29T14:17:51.538" v="33" actId="20577"/>
      <pc:docMkLst>
        <pc:docMk/>
      </pc:docMkLst>
      <pc:sldChg chg="modSp">
        <pc:chgData name="jangiti swathika" userId="efdedc8c6a4aa55f" providerId="Windows Live" clId="Web-{A14F4FB4-6606-4BC6-83E0-E0C3B9F2CF66}" dt="2024-02-29T14:17:51.538" v="33" actId="20577"/>
        <pc:sldMkLst>
          <pc:docMk/>
          <pc:sldMk cId="2583200905" sldId="334"/>
        </pc:sldMkLst>
        <pc:spChg chg="mod">
          <ac:chgData name="jangiti swathika" userId="efdedc8c6a4aa55f" providerId="Windows Live" clId="Web-{A14F4FB4-6606-4BC6-83E0-E0C3B9F2CF66}" dt="2024-02-29T14:17:51.538" v="33" actId="20577"/>
          <ac:spMkLst>
            <pc:docMk/>
            <pc:sldMk cId="2583200905" sldId="334"/>
            <ac:spMk id="2" creationId="{B025C0BF-49CB-548C-E5C4-DCD51325807E}"/>
          </ac:spMkLst>
        </pc:spChg>
      </pc:sldChg>
    </pc:docChg>
  </pc:docChgLst>
  <pc:docChgLst>
    <pc:chgData name="jangiti swathika" userId="efdedc8c6a4aa55f" providerId="Windows Live" clId="Web-{534A9378-E3FC-40E4-A926-AF35AE4AEF00}"/>
    <pc:docChg chg="modSld">
      <pc:chgData name="jangiti swathika" userId="efdedc8c6a4aa55f" providerId="Windows Live" clId="Web-{534A9378-E3FC-40E4-A926-AF35AE4AEF00}" dt="2024-02-29T07:27:10.340" v="1" actId="1076"/>
      <pc:docMkLst>
        <pc:docMk/>
      </pc:docMkLst>
      <pc:sldChg chg="modSp">
        <pc:chgData name="jangiti swathika" userId="efdedc8c6a4aa55f" providerId="Windows Live" clId="Web-{534A9378-E3FC-40E4-A926-AF35AE4AEF00}" dt="2024-02-29T07:27:10.340" v="1" actId="1076"/>
        <pc:sldMkLst>
          <pc:docMk/>
          <pc:sldMk cId="0" sldId="256"/>
        </pc:sldMkLst>
        <pc:spChg chg="mod">
          <ac:chgData name="jangiti swathika" userId="efdedc8c6a4aa55f" providerId="Windows Live" clId="Web-{534A9378-E3FC-40E4-A926-AF35AE4AEF00}" dt="2024-02-29T07:27:10.340" v="1" actId="1076"/>
          <ac:spMkLst>
            <pc:docMk/>
            <pc:sldMk cId="0" sldId="256"/>
            <ac:spMk id="319" creationId="{00000000-0000-0000-0000-000000000000}"/>
          </ac:spMkLst>
        </pc:spChg>
      </pc:sldChg>
    </pc:docChg>
  </pc:docChgLst>
  <pc:docChgLst>
    <pc:chgData name="Tripati sahu" userId="955b4e50ef3db4de" providerId="LiveId" clId="{25490F76-AC5B-4CAA-86D1-2FEE5BCEAA59}"/>
    <pc:docChg chg="undo redo custSel addSld delSld modSld sldOrd delMainMaster">
      <pc:chgData name="Tripati sahu" userId="955b4e50ef3db4de" providerId="LiveId" clId="{25490F76-AC5B-4CAA-86D1-2FEE5BCEAA59}" dt="2024-03-01T11:51:37.049" v="1421"/>
      <pc:docMkLst>
        <pc:docMk/>
      </pc:docMkLst>
      <pc:sldChg chg="addSp delSp modSp mod setBg">
        <pc:chgData name="Tripati sahu" userId="955b4e50ef3db4de" providerId="LiveId" clId="{25490F76-AC5B-4CAA-86D1-2FEE5BCEAA59}" dt="2024-03-01T11:24:25.143" v="1398"/>
        <pc:sldMkLst>
          <pc:docMk/>
          <pc:sldMk cId="0" sldId="256"/>
        </pc:sldMkLst>
        <pc:spChg chg="add del mod">
          <ac:chgData name="Tripati sahu" userId="955b4e50ef3db4de" providerId="LiveId" clId="{25490F76-AC5B-4CAA-86D1-2FEE5BCEAA59}" dt="2024-02-28T02:42:00.939" v="755" actId="478"/>
          <ac:spMkLst>
            <pc:docMk/>
            <pc:sldMk cId="0" sldId="256"/>
            <ac:spMk id="2" creationId="{A0144305-174D-4FAF-8EDE-493D3F6CCD85}"/>
          </ac:spMkLst>
        </pc:spChg>
        <pc:spChg chg="mod">
          <ac:chgData name="Tripati sahu" userId="955b4e50ef3db4de" providerId="LiveId" clId="{25490F76-AC5B-4CAA-86D1-2FEE5BCEAA59}" dt="2024-02-28T02:41:31.427" v="751" actId="1076"/>
          <ac:spMkLst>
            <pc:docMk/>
            <pc:sldMk cId="0" sldId="256"/>
            <ac:spMk id="3" creationId="{4DF20BB2-D408-1B2E-5F5F-2CC19513F4E6}"/>
          </ac:spMkLst>
        </pc:spChg>
        <pc:spChg chg="mod">
          <ac:chgData name="Tripati sahu" userId="955b4e50ef3db4de" providerId="LiveId" clId="{25490F76-AC5B-4CAA-86D1-2FEE5BCEAA59}" dt="2024-02-28T09:08:32.383" v="989" actId="14100"/>
          <ac:spMkLst>
            <pc:docMk/>
            <pc:sldMk cId="0" sldId="256"/>
            <ac:spMk id="319" creationId="{00000000-0000-0000-0000-000000000000}"/>
          </ac:spMkLst>
        </pc:spChg>
        <pc:graphicFrameChg chg="del mod">
          <ac:chgData name="Tripati sahu" userId="955b4e50ef3db4de" providerId="LiveId" clId="{25490F76-AC5B-4CAA-86D1-2FEE5BCEAA59}" dt="2024-02-28T02:56:12.452" v="788" actId="21"/>
          <ac:graphicFrameMkLst>
            <pc:docMk/>
            <pc:sldMk cId="0" sldId="256"/>
            <ac:graphicFrameMk id="2" creationId="{9EC14797-0A60-7B1F-302B-E6048DA25F90}"/>
          </ac:graphicFrameMkLst>
        </pc:graphicFrameChg>
        <pc:picChg chg="add mod">
          <ac:chgData name="Tripati sahu" userId="955b4e50ef3db4de" providerId="LiveId" clId="{25490F76-AC5B-4CAA-86D1-2FEE5BCEAA59}" dt="2024-02-28T02:44:02.809" v="761"/>
          <ac:picMkLst>
            <pc:docMk/>
            <pc:sldMk cId="0" sldId="256"/>
            <ac:picMk id="5" creationId="{6B2435E7-2BE0-4942-BCFB-579BB5E59C18}"/>
          </ac:picMkLst>
        </pc:picChg>
        <pc:picChg chg="add del mod">
          <ac:chgData name="Tripati sahu" userId="955b4e50ef3db4de" providerId="LiveId" clId="{25490F76-AC5B-4CAA-86D1-2FEE5BCEAA59}" dt="2024-02-28T02:54:16.626" v="784"/>
          <ac:picMkLst>
            <pc:docMk/>
            <pc:sldMk cId="0" sldId="256"/>
            <ac:picMk id="7" creationId="{29800CF5-B288-47D3-86CD-3403210A126A}"/>
          </ac:picMkLst>
        </pc:picChg>
      </pc:sldChg>
      <pc:sldChg chg="del">
        <pc:chgData name="Tripati sahu" userId="955b4e50ef3db4de" providerId="LiveId" clId="{25490F76-AC5B-4CAA-86D1-2FEE5BCEAA59}" dt="2024-02-27T04:42:29.203" v="6" actId="47"/>
        <pc:sldMkLst>
          <pc:docMk/>
          <pc:sldMk cId="0" sldId="257"/>
        </pc:sldMkLst>
      </pc:sldChg>
      <pc:sldChg chg="addSp delSp modSp del mod ord">
        <pc:chgData name="Tripati sahu" userId="955b4e50ef3db4de" providerId="LiveId" clId="{25490F76-AC5B-4CAA-86D1-2FEE5BCEAA59}" dt="2024-02-28T02:04:01.218" v="451" actId="47"/>
        <pc:sldMkLst>
          <pc:docMk/>
          <pc:sldMk cId="0" sldId="258"/>
        </pc:sldMkLst>
        <pc:spChg chg="add del mod">
          <ac:chgData name="Tripati sahu" userId="955b4e50ef3db4de" providerId="LiveId" clId="{25490F76-AC5B-4CAA-86D1-2FEE5BCEAA59}" dt="2024-02-28T02:03:53.017" v="449" actId="478"/>
          <ac:spMkLst>
            <pc:docMk/>
            <pc:sldMk cId="0" sldId="258"/>
            <ac:spMk id="7" creationId="{3195CB5A-300F-46D8-BD8C-36C931061A76}"/>
          </ac:spMkLst>
        </pc:spChg>
        <pc:spChg chg="del mod">
          <ac:chgData name="Tripati sahu" userId="955b4e50ef3db4de" providerId="LiveId" clId="{25490F76-AC5B-4CAA-86D1-2FEE5BCEAA59}" dt="2024-02-28T01:59:19.781" v="428" actId="478"/>
          <ac:spMkLst>
            <pc:docMk/>
            <pc:sldMk cId="0" sldId="258"/>
            <ac:spMk id="336" creationId="{00000000-0000-0000-0000-000000000000}"/>
          </ac:spMkLst>
        </pc:spChg>
        <pc:spChg chg="del mod">
          <ac:chgData name="Tripati sahu" userId="955b4e50ef3db4de" providerId="LiveId" clId="{25490F76-AC5B-4CAA-86D1-2FEE5BCEAA59}" dt="2024-02-28T02:03:49.857" v="448" actId="478"/>
          <ac:spMkLst>
            <pc:docMk/>
            <pc:sldMk cId="0" sldId="258"/>
            <ac:spMk id="340" creationId="{00000000-0000-0000-0000-000000000000}"/>
          </ac:spMkLst>
        </pc:spChg>
        <pc:graphicFrameChg chg="add del mod">
          <ac:chgData name="Tripati sahu" userId="955b4e50ef3db4de" providerId="LiveId" clId="{25490F76-AC5B-4CAA-86D1-2FEE5BCEAA59}" dt="2024-02-28T01:59:37.703" v="432" actId="478"/>
          <ac:graphicFrameMkLst>
            <pc:docMk/>
            <pc:sldMk cId="0" sldId="258"/>
            <ac:graphicFrameMk id="4" creationId="{47A95B43-FFBA-4A6E-AF43-7B4403755787}"/>
          </ac:graphicFrameMkLst>
        </pc:graphicFrameChg>
        <pc:graphicFrameChg chg="add del mod">
          <ac:chgData name="Tripati sahu" userId="955b4e50ef3db4de" providerId="LiveId" clId="{25490F76-AC5B-4CAA-86D1-2FEE5BCEAA59}" dt="2024-02-28T02:00:36.546" v="438" actId="478"/>
          <ac:graphicFrameMkLst>
            <pc:docMk/>
            <pc:sldMk cId="0" sldId="258"/>
            <ac:graphicFrameMk id="6" creationId="{38D392ED-6894-4532-BAD7-6FBCE58E2F6E}"/>
          </ac:graphicFrameMkLst>
        </pc:graphicFrameChg>
        <pc:picChg chg="add del mod">
          <ac:chgData name="Tripati sahu" userId="955b4e50ef3db4de" providerId="LiveId" clId="{25490F76-AC5B-4CAA-86D1-2FEE5BCEAA59}" dt="2024-02-28T02:03:41.884" v="447" actId="478"/>
          <ac:picMkLst>
            <pc:docMk/>
            <pc:sldMk cId="0" sldId="258"/>
            <ac:picMk id="2" creationId="{A8A853AF-8E19-4CF8-A625-0E9150339119}"/>
          </ac:picMkLst>
        </pc:picChg>
        <pc:picChg chg="add del mod">
          <ac:chgData name="Tripati sahu" userId="955b4e50ef3db4de" providerId="LiveId" clId="{25490F76-AC5B-4CAA-86D1-2FEE5BCEAA59}" dt="2024-02-28T02:03:37.104" v="446" actId="478"/>
          <ac:picMkLst>
            <pc:docMk/>
            <pc:sldMk cId="0" sldId="258"/>
            <ac:picMk id="3" creationId="{8129570A-188B-422E-8E0F-CC102328D590}"/>
          </ac:picMkLst>
        </pc:picChg>
      </pc:sldChg>
      <pc:sldChg chg="addSp modSp mod ord modTransition">
        <pc:chgData name="Tripati sahu" userId="955b4e50ef3db4de" providerId="LiveId" clId="{25490F76-AC5B-4CAA-86D1-2FEE5BCEAA59}" dt="2024-02-28T09:25:33.371" v="1043"/>
        <pc:sldMkLst>
          <pc:docMk/>
          <pc:sldMk cId="0" sldId="259"/>
        </pc:sldMkLst>
        <pc:picChg chg="add mod">
          <ac:chgData name="Tripati sahu" userId="955b4e50ef3db4de" providerId="LiveId" clId="{25490F76-AC5B-4CAA-86D1-2FEE5BCEAA59}" dt="2024-02-28T02:46:19.725" v="778" actId="1076"/>
          <ac:picMkLst>
            <pc:docMk/>
            <pc:sldMk cId="0" sldId="259"/>
            <ac:picMk id="3" creationId="{2CEB673E-A8F0-49B4-8564-B6E695903B3C}"/>
          </ac:picMkLst>
        </pc:picChg>
        <pc:picChg chg="mod">
          <ac:chgData name="Tripati sahu" userId="955b4e50ef3db4de" providerId="LiveId" clId="{25490F76-AC5B-4CAA-86D1-2FEE5BCEAA59}" dt="2024-02-28T02:46:09.128" v="774" actId="14100"/>
          <ac:picMkLst>
            <pc:docMk/>
            <pc:sldMk cId="0" sldId="259"/>
            <ac:picMk id="9" creationId="{4C956060-2C35-45DC-99F8-63FB702C1651}"/>
          </ac:picMkLst>
        </pc:picChg>
      </pc:sldChg>
      <pc:sldChg chg="addSp delSp modSp del mod">
        <pc:chgData name="Tripati sahu" userId="955b4e50ef3db4de" providerId="LiveId" clId="{25490F76-AC5B-4CAA-86D1-2FEE5BCEAA59}" dt="2024-02-27T14:50:11.725" v="379" actId="47"/>
        <pc:sldMkLst>
          <pc:docMk/>
          <pc:sldMk cId="0" sldId="260"/>
        </pc:sldMkLst>
        <pc:spChg chg="add del mod">
          <ac:chgData name="Tripati sahu" userId="955b4e50ef3db4de" providerId="LiveId" clId="{25490F76-AC5B-4CAA-86D1-2FEE5BCEAA59}" dt="2024-02-27T04:43:19.061" v="10" actId="478"/>
          <ac:spMkLst>
            <pc:docMk/>
            <pc:sldMk cId="0" sldId="260"/>
            <ac:spMk id="3" creationId="{FCB0F8F9-C433-4CFF-8DCE-A1CC959BBC8D}"/>
          </ac:spMkLst>
        </pc:spChg>
        <pc:spChg chg="add del mod">
          <ac:chgData name="Tripati sahu" userId="955b4e50ef3db4de" providerId="LiveId" clId="{25490F76-AC5B-4CAA-86D1-2FEE5BCEAA59}" dt="2024-02-27T04:43:22.293" v="11" actId="478"/>
          <ac:spMkLst>
            <pc:docMk/>
            <pc:sldMk cId="0" sldId="260"/>
            <ac:spMk id="5" creationId="{1F5902D1-A061-453B-B4B4-6B0FAD82EB65}"/>
          </ac:spMkLst>
        </pc:spChg>
        <pc:spChg chg="add del mod">
          <ac:chgData name="Tripati sahu" userId="955b4e50ef3db4de" providerId="LiveId" clId="{25490F76-AC5B-4CAA-86D1-2FEE5BCEAA59}" dt="2024-02-27T04:43:28.578" v="13" actId="478"/>
          <ac:spMkLst>
            <pc:docMk/>
            <pc:sldMk cId="0" sldId="260"/>
            <ac:spMk id="7" creationId="{FA165336-090A-449E-A3FD-4D271F49E0F8}"/>
          </ac:spMkLst>
        </pc:spChg>
        <pc:spChg chg="add del mod">
          <ac:chgData name="Tripati sahu" userId="955b4e50ef3db4de" providerId="LiveId" clId="{25490F76-AC5B-4CAA-86D1-2FEE5BCEAA59}" dt="2024-02-27T04:44:36.090" v="15" actId="767"/>
          <ac:spMkLst>
            <pc:docMk/>
            <pc:sldMk cId="0" sldId="260"/>
            <ac:spMk id="8" creationId="{4932176C-689F-4C28-91FA-07E7024A165B}"/>
          </ac:spMkLst>
        </pc:spChg>
        <pc:spChg chg="del mod">
          <ac:chgData name="Tripati sahu" userId="955b4e50ef3db4de" providerId="LiveId" clId="{25490F76-AC5B-4CAA-86D1-2FEE5BCEAA59}" dt="2024-02-27T04:43:08.506" v="9" actId="478"/>
          <ac:spMkLst>
            <pc:docMk/>
            <pc:sldMk cId="0" sldId="260"/>
            <ac:spMk id="354" creationId="{00000000-0000-0000-0000-000000000000}"/>
          </ac:spMkLst>
        </pc:spChg>
        <pc:spChg chg="del">
          <ac:chgData name="Tripati sahu" userId="955b4e50ef3db4de" providerId="LiveId" clId="{25490F76-AC5B-4CAA-86D1-2FEE5BCEAA59}" dt="2024-02-27T04:43:25.127" v="12" actId="478"/>
          <ac:spMkLst>
            <pc:docMk/>
            <pc:sldMk cId="0" sldId="260"/>
            <ac:spMk id="355" creationId="{00000000-0000-0000-0000-000000000000}"/>
          </ac:spMkLst>
        </pc:spChg>
        <pc:spChg chg="del">
          <ac:chgData name="Tripati sahu" userId="955b4e50ef3db4de" providerId="LiveId" clId="{25490F76-AC5B-4CAA-86D1-2FEE5BCEAA59}" dt="2024-02-27T04:42:34.936" v="7" actId="478"/>
          <ac:spMkLst>
            <pc:docMk/>
            <pc:sldMk cId="0" sldId="260"/>
            <ac:spMk id="356" creationId="{00000000-0000-0000-0000-000000000000}"/>
          </ac:spMkLst>
        </pc:spChg>
      </pc:sldChg>
      <pc:sldChg chg="del">
        <pc:chgData name="Tripati sahu" userId="955b4e50ef3db4de" providerId="LiveId" clId="{25490F76-AC5B-4CAA-86D1-2FEE5BCEAA59}" dt="2024-02-27T14:50:09.615" v="378" actId="47"/>
        <pc:sldMkLst>
          <pc:docMk/>
          <pc:sldMk cId="0" sldId="261"/>
        </pc:sldMkLst>
      </pc:sldChg>
      <pc:sldChg chg="del">
        <pc:chgData name="Tripati sahu" userId="955b4e50ef3db4de" providerId="LiveId" clId="{25490F76-AC5B-4CAA-86D1-2FEE5BCEAA59}" dt="2024-02-27T14:50:09.334" v="377" actId="47"/>
        <pc:sldMkLst>
          <pc:docMk/>
          <pc:sldMk cId="0" sldId="262"/>
        </pc:sldMkLst>
      </pc:sldChg>
      <pc:sldChg chg="del">
        <pc:chgData name="Tripati sahu" userId="955b4e50ef3db4de" providerId="LiveId" clId="{25490F76-AC5B-4CAA-86D1-2FEE5BCEAA59}" dt="2024-02-27T14:50:08.642" v="376" actId="47"/>
        <pc:sldMkLst>
          <pc:docMk/>
          <pc:sldMk cId="0" sldId="263"/>
        </pc:sldMkLst>
      </pc:sldChg>
      <pc:sldChg chg="del">
        <pc:chgData name="Tripati sahu" userId="955b4e50ef3db4de" providerId="LiveId" clId="{25490F76-AC5B-4CAA-86D1-2FEE5BCEAA59}" dt="2024-02-27T14:50:13.972" v="380" actId="47"/>
        <pc:sldMkLst>
          <pc:docMk/>
          <pc:sldMk cId="0" sldId="264"/>
        </pc:sldMkLst>
      </pc:sldChg>
      <pc:sldChg chg="del">
        <pc:chgData name="Tripati sahu" userId="955b4e50ef3db4de" providerId="LiveId" clId="{25490F76-AC5B-4CAA-86D1-2FEE5BCEAA59}" dt="2024-02-27T14:50:08.359" v="375" actId="47"/>
        <pc:sldMkLst>
          <pc:docMk/>
          <pc:sldMk cId="0" sldId="265"/>
        </pc:sldMkLst>
      </pc:sldChg>
      <pc:sldChg chg="del">
        <pc:chgData name="Tripati sahu" userId="955b4e50ef3db4de" providerId="LiveId" clId="{25490F76-AC5B-4CAA-86D1-2FEE5BCEAA59}" dt="2024-02-27T14:50:07.525" v="374" actId="47"/>
        <pc:sldMkLst>
          <pc:docMk/>
          <pc:sldMk cId="0" sldId="266"/>
        </pc:sldMkLst>
      </pc:sldChg>
      <pc:sldChg chg="del">
        <pc:chgData name="Tripati sahu" userId="955b4e50ef3db4de" providerId="LiveId" clId="{25490F76-AC5B-4CAA-86D1-2FEE5BCEAA59}" dt="2024-02-27T14:50:06.737" v="373" actId="47"/>
        <pc:sldMkLst>
          <pc:docMk/>
          <pc:sldMk cId="0" sldId="267"/>
        </pc:sldMkLst>
      </pc:sldChg>
      <pc:sldChg chg="del">
        <pc:chgData name="Tripati sahu" userId="955b4e50ef3db4de" providerId="LiveId" clId="{25490F76-AC5B-4CAA-86D1-2FEE5BCEAA59}" dt="2024-02-27T14:50:05.900" v="372" actId="47"/>
        <pc:sldMkLst>
          <pc:docMk/>
          <pc:sldMk cId="0" sldId="268"/>
        </pc:sldMkLst>
      </pc:sldChg>
      <pc:sldChg chg="del">
        <pc:chgData name="Tripati sahu" userId="955b4e50ef3db4de" providerId="LiveId" clId="{25490F76-AC5B-4CAA-86D1-2FEE5BCEAA59}" dt="2024-02-27T14:50:04.643" v="371" actId="47"/>
        <pc:sldMkLst>
          <pc:docMk/>
          <pc:sldMk cId="0" sldId="269"/>
        </pc:sldMkLst>
      </pc:sldChg>
      <pc:sldChg chg="del">
        <pc:chgData name="Tripati sahu" userId="955b4e50ef3db4de" providerId="LiveId" clId="{25490F76-AC5B-4CAA-86D1-2FEE5BCEAA59}" dt="2024-02-27T14:50:04.243" v="370" actId="47"/>
        <pc:sldMkLst>
          <pc:docMk/>
          <pc:sldMk cId="0" sldId="270"/>
        </pc:sldMkLst>
      </pc:sldChg>
      <pc:sldChg chg="del">
        <pc:chgData name="Tripati sahu" userId="955b4e50ef3db4de" providerId="LiveId" clId="{25490F76-AC5B-4CAA-86D1-2FEE5BCEAA59}" dt="2024-02-27T14:50:04.091" v="369" actId="47"/>
        <pc:sldMkLst>
          <pc:docMk/>
          <pc:sldMk cId="0" sldId="271"/>
        </pc:sldMkLst>
      </pc:sldChg>
      <pc:sldChg chg="del">
        <pc:chgData name="Tripati sahu" userId="955b4e50ef3db4de" providerId="LiveId" clId="{25490F76-AC5B-4CAA-86D1-2FEE5BCEAA59}" dt="2024-02-27T14:50:03.440" v="368" actId="47"/>
        <pc:sldMkLst>
          <pc:docMk/>
          <pc:sldMk cId="0" sldId="272"/>
        </pc:sldMkLst>
      </pc:sldChg>
      <pc:sldChg chg="del">
        <pc:chgData name="Tripati sahu" userId="955b4e50ef3db4de" providerId="LiveId" clId="{25490F76-AC5B-4CAA-86D1-2FEE5BCEAA59}" dt="2024-02-27T14:50:03.118" v="367" actId="47"/>
        <pc:sldMkLst>
          <pc:docMk/>
          <pc:sldMk cId="0" sldId="273"/>
        </pc:sldMkLst>
      </pc:sldChg>
      <pc:sldChg chg="del">
        <pc:chgData name="Tripati sahu" userId="955b4e50ef3db4de" providerId="LiveId" clId="{25490F76-AC5B-4CAA-86D1-2FEE5BCEAA59}" dt="2024-02-27T14:50:02.804" v="366" actId="47"/>
        <pc:sldMkLst>
          <pc:docMk/>
          <pc:sldMk cId="0" sldId="274"/>
        </pc:sldMkLst>
      </pc:sldChg>
      <pc:sldChg chg="del">
        <pc:chgData name="Tripati sahu" userId="955b4e50ef3db4de" providerId="LiveId" clId="{25490F76-AC5B-4CAA-86D1-2FEE5BCEAA59}" dt="2024-02-27T14:50:02.306" v="365" actId="47"/>
        <pc:sldMkLst>
          <pc:docMk/>
          <pc:sldMk cId="0" sldId="275"/>
        </pc:sldMkLst>
      </pc:sldChg>
      <pc:sldChg chg="del">
        <pc:chgData name="Tripati sahu" userId="955b4e50ef3db4de" providerId="LiveId" clId="{25490F76-AC5B-4CAA-86D1-2FEE5BCEAA59}" dt="2024-02-27T14:50:01.718" v="364" actId="47"/>
        <pc:sldMkLst>
          <pc:docMk/>
          <pc:sldMk cId="0" sldId="276"/>
        </pc:sldMkLst>
      </pc:sldChg>
      <pc:sldChg chg="del">
        <pc:chgData name="Tripati sahu" userId="955b4e50ef3db4de" providerId="LiveId" clId="{25490F76-AC5B-4CAA-86D1-2FEE5BCEAA59}" dt="2024-02-27T14:50:01.203" v="363" actId="47"/>
        <pc:sldMkLst>
          <pc:docMk/>
          <pc:sldMk cId="0" sldId="277"/>
        </pc:sldMkLst>
      </pc:sldChg>
      <pc:sldChg chg="del">
        <pc:chgData name="Tripati sahu" userId="955b4e50ef3db4de" providerId="LiveId" clId="{25490F76-AC5B-4CAA-86D1-2FEE5BCEAA59}" dt="2024-02-27T14:50:00.663" v="362" actId="47"/>
        <pc:sldMkLst>
          <pc:docMk/>
          <pc:sldMk cId="0" sldId="278"/>
        </pc:sldMkLst>
      </pc:sldChg>
      <pc:sldChg chg="del">
        <pc:chgData name="Tripati sahu" userId="955b4e50ef3db4de" providerId="LiveId" clId="{25490F76-AC5B-4CAA-86D1-2FEE5BCEAA59}" dt="2024-02-27T14:50:00.404" v="361" actId="47"/>
        <pc:sldMkLst>
          <pc:docMk/>
          <pc:sldMk cId="0" sldId="279"/>
        </pc:sldMkLst>
      </pc:sldChg>
      <pc:sldChg chg="del">
        <pc:chgData name="Tripati sahu" userId="955b4e50ef3db4de" providerId="LiveId" clId="{25490F76-AC5B-4CAA-86D1-2FEE5BCEAA59}" dt="2024-02-27T14:50:00.165" v="360" actId="47"/>
        <pc:sldMkLst>
          <pc:docMk/>
          <pc:sldMk cId="0" sldId="280"/>
        </pc:sldMkLst>
      </pc:sldChg>
      <pc:sldChg chg="del">
        <pc:chgData name="Tripati sahu" userId="955b4e50ef3db4de" providerId="LiveId" clId="{25490F76-AC5B-4CAA-86D1-2FEE5BCEAA59}" dt="2024-02-27T14:49:57.778" v="359" actId="47"/>
        <pc:sldMkLst>
          <pc:docMk/>
          <pc:sldMk cId="0" sldId="281"/>
        </pc:sldMkLst>
      </pc:sldChg>
      <pc:sldChg chg="del">
        <pc:chgData name="Tripati sahu" userId="955b4e50ef3db4de" providerId="LiveId" clId="{25490F76-AC5B-4CAA-86D1-2FEE5BCEAA59}" dt="2024-02-27T14:49:57.175" v="358" actId="47"/>
        <pc:sldMkLst>
          <pc:docMk/>
          <pc:sldMk cId="0" sldId="282"/>
        </pc:sldMkLst>
      </pc:sldChg>
      <pc:sldChg chg="del">
        <pc:chgData name="Tripati sahu" userId="955b4e50ef3db4de" providerId="LiveId" clId="{25490F76-AC5B-4CAA-86D1-2FEE5BCEAA59}" dt="2024-02-27T14:49:54.968" v="357" actId="47"/>
        <pc:sldMkLst>
          <pc:docMk/>
          <pc:sldMk cId="0" sldId="283"/>
        </pc:sldMkLst>
      </pc:sldChg>
      <pc:sldChg chg="del">
        <pc:chgData name="Tripati sahu" userId="955b4e50ef3db4de" providerId="LiveId" clId="{25490F76-AC5B-4CAA-86D1-2FEE5BCEAA59}" dt="2024-02-27T14:49:54.818" v="356" actId="47"/>
        <pc:sldMkLst>
          <pc:docMk/>
          <pc:sldMk cId="0" sldId="284"/>
        </pc:sldMkLst>
      </pc:sldChg>
      <pc:sldChg chg="del">
        <pc:chgData name="Tripati sahu" userId="955b4e50ef3db4de" providerId="LiveId" clId="{25490F76-AC5B-4CAA-86D1-2FEE5BCEAA59}" dt="2024-02-27T14:49:54.662" v="355" actId="47"/>
        <pc:sldMkLst>
          <pc:docMk/>
          <pc:sldMk cId="0" sldId="285"/>
        </pc:sldMkLst>
      </pc:sldChg>
      <pc:sldChg chg="del">
        <pc:chgData name="Tripati sahu" userId="955b4e50ef3db4de" providerId="LiveId" clId="{25490F76-AC5B-4CAA-86D1-2FEE5BCEAA59}" dt="2024-02-27T14:49:54.453" v="354" actId="47"/>
        <pc:sldMkLst>
          <pc:docMk/>
          <pc:sldMk cId="0" sldId="286"/>
        </pc:sldMkLst>
      </pc:sldChg>
      <pc:sldChg chg="del">
        <pc:chgData name="Tripati sahu" userId="955b4e50ef3db4de" providerId="LiveId" clId="{25490F76-AC5B-4CAA-86D1-2FEE5BCEAA59}" dt="2024-02-27T14:49:54.319" v="353" actId="47"/>
        <pc:sldMkLst>
          <pc:docMk/>
          <pc:sldMk cId="0" sldId="287"/>
        </pc:sldMkLst>
      </pc:sldChg>
      <pc:sldChg chg="del">
        <pc:chgData name="Tripati sahu" userId="955b4e50ef3db4de" providerId="LiveId" clId="{25490F76-AC5B-4CAA-86D1-2FEE5BCEAA59}" dt="2024-02-27T14:49:54.001" v="352" actId="47"/>
        <pc:sldMkLst>
          <pc:docMk/>
          <pc:sldMk cId="0" sldId="288"/>
        </pc:sldMkLst>
      </pc:sldChg>
      <pc:sldChg chg="del">
        <pc:chgData name="Tripati sahu" userId="955b4e50ef3db4de" providerId="LiveId" clId="{25490F76-AC5B-4CAA-86D1-2FEE5BCEAA59}" dt="2024-02-27T14:49:53.902" v="351" actId="47"/>
        <pc:sldMkLst>
          <pc:docMk/>
          <pc:sldMk cId="0" sldId="289"/>
        </pc:sldMkLst>
      </pc:sldChg>
      <pc:sldChg chg="del">
        <pc:chgData name="Tripati sahu" userId="955b4e50ef3db4de" providerId="LiveId" clId="{25490F76-AC5B-4CAA-86D1-2FEE5BCEAA59}" dt="2024-02-27T14:49:53.674" v="350" actId="47"/>
        <pc:sldMkLst>
          <pc:docMk/>
          <pc:sldMk cId="0" sldId="290"/>
        </pc:sldMkLst>
      </pc:sldChg>
      <pc:sldChg chg="del">
        <pc:chgData name="Tripati sahu" userId="955b4e50ef3db4de" providerId="LiveId" clId="{25490F76-AC5B-4CAA-86D1-2FEE5BCEAA59}" dt="2024-02-27T14:49:53.231" v="349" actId="47"/>
        <pc:sldMkLst>
          <pc:docMk/>
          <pc:sldMk cId="0" sldId="291"/>
        </pc:sldMkLst>
      </pc:sldChg>
      <pc:sldChg chg="del">
        <pc:chgData name="Tripati sahu" userId="955b4e50ef3db4de" providerId="LiveId" clId="{25490F76-AC5B-4CAA-86D1-2FEE5BCEAA59}" dt="2024-02-27T14:49:51.793" v="348" actId="47"/>
        <pc:sldMkLst>
          <pc:docMk/>
          <pc:sldMk cId="0" sldId="292"/>
        </pc:sldMkLst>
      </pc:sldChg>
      <pc:sldChg chg="del">
        <pc:chgData name="Tripati sahu" userId="955b4e50ef3db4de" providerId="LiveId" clId="{25490F76-AC5B-4CAA-86D1-2FEE5BCEAA59}" dt="2024-02-27T14:49:50.765" v="347" actId="47"/>
        <pc:sldMkLst>
          <pc:docMk/>
          <pc:sldMk cId="0" sldId="293"/>
        </pc:sldMkLst>
      </pc:sldChg>
      <pc:sldChg chg="del">
        <pc:chgData name="Tripati sahu" userId="955b4e50ef3db4de" providerId="LiveId" clId="{25490F76-AC5B-4CAA-86D1-2FEE5BCEAA59}" dt="2024-02-27T14:49:50.286" v="346" actId="47"/>
        <pc:sldMkLst>
          <pc:docMk/>
          <pc:sldMk cId="0" sldId="294"/>
        </pc:sldMkLst>
      </pc:sldChg>
      <pc:sldChg chg="del">
        <pc:chgData name="Tripati sahu" userId="955b4e50ef3db4de" providerId="LiveId" clId="{25490F76-AC5B-4CAA-86D1-2FEE5BCEAA59}" dt="2024-02-27T14:49:49.900" v="345" actId="47"/>
        <pc:sldMkLst>
          <pc:docMk/>
          <pc:sldMk cId="0" sldId="295"/>
        </pc:sldMkLst>
      </pc:sldChg>
      <pc:sldChg chg="del">
        <pc:chgData name="Tripati sahu" userId="955b4e50ef3db4de" providerId="LiveId" clId="{25490F76-AC5B-4CAA-86D1-2FEE5BCEAA59}" dt="2024-02-27T14:49:49.511" v="344" actId="47"/>
        <pc:sldMkLst>
          <pc:docMk/>
          <pc:sldMk cId="0" sldId="296"/>
        </pc:sldMkLst>
      </pc:sldChg>
      <pc:sldChg chg="del">
        <pc:chgData name="Tripati sahu" userId="955b4e50ef3db4de" providerId="LiveId" clId="{25490F76-AC5B-4CAA-86D1-2FEE5BCEAA59}" dt="2024-02-27T14:49:49.116" v="343" actId="47"/>
        <pc:sldMkLst>
          <pc:docMk/>
          <pc:sldMk cId="0" sldId="297"/>
        </pc:sldMkLst>
      </pc:sldChg>
      <pc:sldChg chg="del">
        <pc:chgData name="Tripati sahu" userId="955b4e50ef3db4de" providerId="LiveId" clId="{25490F76-AC5B-4CAA-86D1-2FEE5BCEAA59}" dt="2024-02-27T14:49:48.704" v="342" actId="47"/>
        <pc:sldMkLst>
          <pc:docMk/>
          <pc:sldMk cId="0" sldId="298"/>
        </pc:sldMkLst>
      </pc:sldChg>
      <pc:sldChg chg="del">
        <pc:chgData name="Tripati sahu" userId="955b4e50ef3db4de" providerId="LiveId" clId="{25490F76-AC5B-4CAA-86D1-2FEE5BCEAA59}" dt="2024-02-27T14:49:48.339" v="341" actId="47"/>
        <pc:sldMkLst>
          <pc:docMk/>
          <pc:sldMk cId="0" sldId="299"/>
        </pc:sldMkLst>
      </pc:sldChg>
      <pc:sldChg chg="del">
        <pc:chgData name="Tripati sahu" userId="955b4e50ef3db4de" providerId="LiveId" clId="{25490F76-AC5B-4CAA-86D1-2FEE5BCEAA59}" dt="2024-02-27T14:49:32.348" v="340" actId="47"/>
        <pc:sldMkLst>
          <pc:docMk/>
          <pc:sldMk cId="0" sldId="300"/>
        </pc:sldMkLst>
      </pc:sldChg>
      <pc:sldChg chg="del">
        <pc:chgData name="Tripati sahu" userId="955b4e50ef3db4de" providerId="LiveId" clId="{25490F76-AC5B-4CAA-86D1-2FEE5BCEAA59}" dt="2024-02-27T14:49:31.878" v="339" actId="47"/>
        <pc:sldMkLst>
          <pc:docMk/>
          <pc:sldMk cId="0" sldId="301"/>
        </pc:sldMkLst>
      </pc:sldChg>
      <pc:sldChg chg="del">
        <pc:chgData name="Tripati sahu" userId="955b4e50ef3db4de" providerId="LiveId" clId="{25490F76-AC5B-4CAA-86D1-2FEE5BCEAA59}" dt="2024-02-27T14:49:31.532" v="338" actId="47"/>
        <pc:sldMkLst>
          <pc:docMk/>
          <pc:sldMk cId="0" sldId="302"/>
        </pc:sldMkLst>
      </pc:sldChg>
      <pc:sldChg chg="del">
        <pc:chgData name="Tripati sahu" userId="955b4e50ef3db4de" providerId="LiveId" clId="{25490F76-AC5B-4CAA-86D1-2FEE5BCEAA59}" dt="2024-02-27T14:49:30.930" v="337" actId="47"/>
        <pc:sldMkLst>
          <pc:docMk/>
          <pc:sldMk cId="0" sldId="303"/>
        </pc:sldMkLst>
      </pc:sldChg>
      <pc:sldChg chg="addSp delSp modSp add mod ord modTransition">
        <pc:chgData name="Tripati sahu" userId="955b4e50ef3db4de" providerId="LiveId" clId="{25490F76-AC5B-4CAA-86D1-2FEE5BCEAA59}" dt="2024-03-01T11:27:15.490" v="1414" actId="20577"/>
        <pc:sldMkLst>
          <pc:docMk/>
          <pc:sldMk cId="1278802062" sldId="304"/>
        </pc:sldMkLst>
        <pc:spChg chg="add mod">
          <ac:chgData name="Tripati sahu" userId="955b4e50ef3db4de" providerId="LiveId" clId="{25490F76-AC5B-4CAA-86D1-2FEE5BCEAA59}" dt="2024-03-01T11:27:15.490" v="1414" actId="20577"/>
          <ac:spMkLst>
            <pc:docMk/>
            <pc:sldMk cId="1278802062" sldId="304"/>
            <ac:spMk id="2" creationId="{0279E5BA-378A-4C95-B421-AD7781215143}"/>
          </ac:spMkLst>
        </pc:spChg>
        <pc:picChg chg="add del mod">
          <ac:chgData name="Tripati sahu" userId="955b4e50ef3db4de" providerId="LiveId" clId="{25490F76-AC5B-4CAA-86D1-2FEE5BCEAA59}" dt="2024-02-27T14:45:50.026" v="335" actId="478"/>
          <ac:picMkLst>
            <pc:docMk/>
            <pc:sldMk cId="1278802062" sldId="304"/>
            <ac:picMk id="4" creationId="{6BEB7B37-5E35-4160-A3A7-16C5BA3F8ED3}"/>
          </ac:picMkLst>
        </pc:picChg>
        <pc:picChg chg="add mod">
          <ac:chgData name="Tripati sahu" userId="955b4e50ef3db4de" providerId="LiveId" clId="{25490F76-AC5B-4CAA-86D1-2FEE5BCEAA59}" dt="2024-02-28T02:54:26.497" v="786" actId="207"/>
          <ac:picMkLst>
            <pc:docMk/>
            <pc:sldMk cId="1278802062" sldId="304"/>
            <ac:picMk id="4" creationId="{EDBE413C-80E0-4785-B2D0-481A60957ADF}"/>
          </ac:picMkLst>
        </pc:picChg>
        <pc:picChg chg="del">
          <ac:chgData name="Tripati sahu" userId="955b4e50ef3db4de" providerId="LiveId" clId="{25490F76-AC5B-4CAA-86D1-2FEE5BCEAA59}" dt="2024-02-27T04:45:09.858" v="17" actId="478"/>
          <ac:picMkLst>
            <pc:docMk/>
            <pc:sldMk cId="1278802062" sldId="304"/>
            <ac:picMk id="9" creationId="{4C956060-2C35-45DC-99F8-63FB702C1651}"/>
          </ac:picMkLst>
        </pc:picChg>
      </pc:sldChg>
      <pc:sldChg chg="addSp delSp modSp add mod ord modTransition">
        <pc:chgData name="Tripati sahu" userId="955b4e50ef3db4de" providerId="LiveId" clId="{25490F76-AC5B-4CAA-86D1-2FEE5BCEAA59}" dt="2024-02-28T09:25:33.371" v="1043"/>
        <pc:sldMkLst>
          <pc:docMk/>
          <pc:sldMk cId="2454915622" sldId="305"/>
        </pc:sldMkLst>
        <pc:spChg chg="add mod">
          <ac:chgData name="Tripati sahu" userId="955b4e50ef3db4de" providerId="LiveId" clId="{25490F76-AC5B-4CAA-86D1-2FEE5BCEAA59}" dt="2024-02-27T14:45:41.577" v="334" actId="1076"/>
          <ac:spMkLst>
            <pc:docMk/>
            <pc:sldMk cId="2454915622" sldId="305"/>
            <ac:spMk id="5" creationId="{7A3D8EFF-0EA3-44F9-B267-0704C49E3264}"/>
          </ac:spMkLst>
        </pc:spChg>
        <pc:picChg chg="add del mod">
          <ac:chgData name="Tripati sahu" userId="955b4e50ef3db4de" providerId="LiveId" clId="{25490F76-AC5B-4CAA-86D1-2FEE5BCEAA59}" dt="2024-02-27T04:55:28.835" v="67" actId="931"/>
          <ac:picMkLst>
            <pc:docMk/>
            <pc:sldMk cId="2454915622" sldId="305"/>
            <ac:picMk id="3" creationId="{0246C8B8-962D-46AF-9497-3CC5398E649D}"/>
          </ac:picMkLst>
        </pc:picChg>
        <pc:picChg chg="add mod">
          <ac:chgData name="Tripati sahu" userId="955b4e50ef3db4de" providerId="LiveId" clId="{25490F76-AC5B-4CAA-86D1-2FEE5BCEAA59}" dt="2024-02-28T02:32:57.339" v="680"/>
          <ac:picMkLst>
            <pc:docMk/>
            <pc:sldMk cId="2454915622" sldId="305"/>
            <ac:picMk id="3" creationId="{55FCB0FB-FA38-4E15-999D-EA2987CA23C3}"/>
          </ac:picMkLst>
        </pc:picChg>
        <pc:picChg chg="add del mod">
          <ac:chgData name="Tripati sahu" userId="955b4e50ef3db4de" providerId="LiveId" clId="{25490F76-AC5B-4CAA-86D1-2FEE5BCEAA59}" dt="2024-02-27T04:55:47.084" v="69" actId="931"/>
          <ac:picMkLst>
            <pc:docMk/>
            <pc:sldMk cId="2454915622" sldId="305"/>
            <ac:picMk id="5" creationId="{071B4BFA-4F2E-4199-8090-643FE6FD2CB9}"/>
          </ac:picMkLst>
        </pc:picChg>
        <pc:picChg chg="add mod modCrop">
          <ac:chgData name="Tripati sahu" userId="955b4e50ef3db4de" providerId="LiveId" clId="{25490F76-AC5B-4CAA-86D1-2FEE5BCEAA59}" dt="2024-02-27T14:40:21.201" v="305" actId="14100"/>
          <ac:picMkLst>
            <pc:docMk/>
            <pc:sldMk cId="2454915622" sldId="305"/>
            <ac:picMk id="7" creationId="{A631BD9D-57C2-43B5-B9BB-CA5E577FE5B3}"/>
          </ac:picMkLst>
        </pc:picChg>
        <pc:picChg chg="del">
          <ac:chgData name="Tripati sahu" userId="955b4e50ef3db4de" providerId="LiveId" clId="{25490F76-AC5B-4CAA-86D1-2FEE5BCEAA59}" dt="2024-02-27T04:54:59.808" v="65" actId="478"/>
          <ac:picMkLst>
            <pc:docMk/>
            <pc:sldMk cId="2454915622" sldId="305"/>
            <ac:picMk id="9" creationId="{4C956060-2C35-45DC-99F8-63FB702C1651}"/>
          </ac:picMkLst>
        </pc:picChg>
      </pc:sldChg>
      <pc:sldChg chg="modSp mod ord modTransition">
        <pc:chgData name="Tripati sahu" userId="955b4e50ef3db4de" providerId="LiveId" clId="{25490F76-AC5B-4CAA-86D1-2FEE5BCEAA59}" dt="2024-03-01T11:51:37.049" v="1421"/>
        <pc:sldMkLst>
          <pc:docMk/>
          <pc:sldMk cId="2427424291" sldId="306"/>
        </pc:sldMkLst>
        <pc:spChg chg="mod">
          <ac:chgData name="Tripati sahu" userId="955b4e50ef3db4de" providerId="LiveId" clId="{25490F76-AC5B-4CAA-86D1-2FEE5BCEAA59}" dt="2024-02-27T14:13:10.806" v="110" actId="12"/>
          <ac:spMkLst>
            <pc:docMk/>
            <pc:sldMk cId="2427424291" sldId="306"/>
            <ac:spMk id="2" creationId="{BC44BEEC-6098-8948-CC84-4DD3ACA89529}"/>
          </ac:spMkLst>
        </pc:spChg>
        <pc:picChg chg="mod">
          <ac:chgData name="Tripati sahu" userId="955b4e50ef3db4de" providerId="LiveId" clId="{25490F76-AC5B-4CAA-86D1-2FEE5BCEAA59}" dt="2024-03-01T11:51:37.049" v="1421"/>
          <ac:picMkLst>
            <pc:docMk/>
            <pc:sldMk cId="2427424291" sldId="306"/>
            <ac:picMk id="3" creationId="{6F496F1E-CE07-05DF-A2B0-B70CD9443B3C}"/>
          </ac:picMkLst>
        </pc:picChg>
        <pc:picChg chg="mod">
          <ac:chgData name="Tripati sahu" userId="955b4e50ef3db4de" providerId="LiveId" clId="{25490F76-AC5B-4CAA-86D1-2FEE5BCEAA59}" dt="2024-02-28T08:55:23.519" v="964" actId="14100"/>
          <ac:picMkLst>
            <pc:docMk/>
            <pc:sldMk cId="2427424291" sldId="306"/>
            <ac:picMk id="7" creationId="{A631BD9D-57C2-43B5-B9BB-CA5E577FE5B3}"/>
          </ac:picMkLst>
        </pc:picChg>
      </pc:sldChg>
      <pc:sldChg chg="modSp mod ord modTransition">
        <pc:chgData name="Tripati sahu" userId="955b4e50ef3db4de" providerId="LiveId" clId="{25490F76-AC5B-4CAA-86D1-2FEE5BCEAA59}" dt="2024-03-01T11:51:12.751" v="1419"/>
        <pc:sldMkLst>
          <pc:docMk/>
          <pc:sldMk cId="3688757119" sldId="307"/>
        </pc:sldMkLst>
        <pc:spChg chg="mod">
          <ac:chgData name="Tripati sahu" userId="955b4e50ef3db4de" providerId="LiveId" clId="{25490F76-AC5B-4CAA-86D1-2FEE5BCEAA59}" dt="2024-02-27T14:52:08.241" v="385" actId="2711"/>
          <ac:spMkLst>
            <pc:docMk/>
            <pc:sldMk cId="3688757119" sldId="307"/>
            <ac:spMk id="10" creationId="{4E6B8A04-C293-2A31-53E3-D343710741DD}"/>
          </ac:spMkLst>
        </pc:spChg>
        <pc:picChg chg="mod">
          <ac:chgData name="Tripati sahu" userId="955b4e50ef3db4de" providerId="LiveId" clId="{25490F76-AC5B-4CAA-86D1-2FEE5BCEAA59}" dt="2024-02-28T09:36:21.821" v="1187" actId="14100"/>
          <ac:picMkLst>
            <pc:docMk/>
            <pc:sldMk cId="3688757119" sldId="307"/>
            <ac:picMk id="3" creationId="{BD344E6D-5CC8-ED9A-0392-AC6A01E929C0}"/>
          </ac:picMkLst>
        </pc:picChg>
        <pc:picChg chg="mod">
          <ac:chgData name="Tripati sahu" userId="955b4e50ef3db4de" providerId="LiveId" clId="{25490F76-AC5B-4CAA-86D1-2FEE5BCEAA59}" dt="2024-03-01T11:51:12.751" v="1419"/>
          <ac:picMkLst>
            <pc:docMk/>
            <pc:sldMk cId="3688757119" sldId="307"/>
            <ac:picMk id="4" creationId="{50F7C391-4F89-3329-85CC-37135FD7FF4B}"/>
          </ac:picMkLst>
        </pc:picChg>
      </pc:sldChg>
      <pc:sldChg chg="modSp mod ord modTransition">
        <pc:chgData name="Tripati sahu" userId="955b4e50ef3db4de" providerId="LiveId" clId="{25490F76-AC5B-4CAA-86D1-2FEE5BCEAA59}" dt="2024-03-01T11:51:25.664" v="1420"/>
        <pc:sldMkLst>
          <pc:docMk/>
          <pc:sldMk cId="2346006249" sldId="308"/>
        </pc:sldMkLst>
        <pc:picChg chg="mod">
          <ac:chgData name="Tripati sahu" userId="955b4e50ef3db4de" providerId="LiveId" clId="{25490F76-AC5B-4CAA-86D1-2FEE5BCEAA59}" dt="2024-02-28T09:36:41.371" v="1190" actId="14100"/>
          <ac:picMkLst>
            <pc:docMk/>
            <pc:sldMk cId="2346006249" sldId="308"/>
            <ac:picMk id="2" creationId="{C67B4F15-EE83-FA7C-7B05-7C4A714AE303}"/>
          </ac:picMkLst>
        </pc:picChg>
        <pc:picChg chg="mod">
          <ac:chgData name="Tripati sahu" userId="955b4e50ef3db4de" providerId="LiveId" clId="{25490F76-AC5B-4CAA-86D1-2FEE5BCEAA59}" dt="2024-03-01T11:51:25.664" v="1420"/>
          <ac:picMkLst>
            <pc:docMk/>
            <pc:sldMk cId="2346006249" sldId="308"/>
            <ac:picMk id="4" creationId="{66ADE36F-7992-E905-F432-5B2982E5C83F}"/>
          </ac:picMkLst>
        </pc:picChg>
      </pc:sldChg>
      <pc:sldChg chg="addSp modSp mod ord modTransition">
        <pc:chgData name="Tripati sahu" userId="955b4e50ef3db4de" providerId="LiveId" clId="{25490F76-AC5B-4CAA-86D1-2FEE5BCEAA59}" dt="2024-02-28T09:37:43.033" v="1192" actId="20577"/>
        <pc:sldMkLst>
          <pc:docMk/>
          <pc:sldMk cId="2529099524" sldId="309"/>
        </pc:sldMkLst>
        <pc:spChg chg="mod">
          <ac:chgData name="Tripati sahu" userId="955b4e50ef3db4de" providerId="LiveId" clId="{25490F76-AC5B-4CAA-86D1-2FEE5BCEAA59}" dt="2024-02-28T09:37:43.033" v="1192" actId="20577"/>
          <ac:spMkLst>
            <pc:docMk/>
            <pc:sldMk cId="2529099524" sldId="309"/>
            <ac:spMk id="2" creationId="{0279E5BA-378A-4C95-B421-AD7781215143}"/>
          </ac:spMkLst>
        </pc:spChg>
        <pc:picChg chg="add mod">
          <ac:chgData name="Tripati sahu" userId="955b4e50ef3db4de" providerId="LiveId" clId="{25490F76-AC5B-4CAA-86D1-2FEE5BCEAA59}" dt="2024-02-28T08:55:10.615" v="962"/>
          <ac:picMkLst>
            <pc:docMk/>
            <pc:sldMk cId="2529099524" sldId="309"/>
            <ac:picMk id="3" creationId="{C4461F0C-6B09-461C-B3E2-36D84E1E81F7}"/>
          </ac:picMkLst>
        </pc:picChg>
      </pc:sldChg>
      <pc:sldChg chg="addSp delSp modSp add mod ord modTransition">
        <pc:chgData name="Tripati sahu" userId="955b4e50ef3db4de" providerId="LiveId" clId="{25490F76-AC5B-4CAA-86D1-2FEE5BCEAA59}" dt="2024-02-29T13:35:54.499" v="1216" actId="1076"/>
        <pc:sldMkLst>
          <pc:docMk/>
          <pc:sldMk cId="1372816789" sldId="310"/>
        </pc:sldMkLst>
        <pc:spChg chg="add mod">
          <ac:chgData name="Tripati sahu" userId="955b4e50ef3db4de" providerId="LiveId" clId="{25490F76-AC5B-4CAA-86D1-2FEE5BCEAA59}" dt="2024-02-27T14:35:09.383" v="244" actId="207"/>
          <ac:spMkLst>
            <pc:docMk/>
            <pc:sldMk cId="1372816789" sldId="310"/>
            <ac:spMk id="11" creationId="{15F3E0E0-1EA5-4831-A343-DE642B6B532C}"/>
          </ac:spMkLst>
        </pc:spChg>
        <pc:spChg chg="add mod">
          <ac:chgData name="Tripati sahu" userId="955b4e50ef3db4de" providerId="LiveId" clId="{25490F76-AC5B-4CAA-86D1-2FEE5BCEAA59}" dt="2024-02-27T14:37:09.026" v="262" actId="20577"/>
          <ac:spMkLst>
            <pc:docMk/>
            <pc:sldMk cId="1372816789" sldId="310"/>
            <ac:spMk id="14" creationId="{B1B89C0B-6829-45B9-9515-67A666D44532}"/>
          </ac:spMkLst>
        </pc:spChg>
        <pc:spChg chg="add mod">
          <ac:chgData name="Tripati sahu" userId="955b4e50ef3db4de" providerId="LiveId" clId="{25490F76-AC5B-4CAA-86D1-2FEE5BCEAA59}" dt="2024-02-27T14:37:13.931" v="264" actId="20577"/>
          <ac:spMkLst>
            <pc:docMk/>
            <pc:sldMk cId="1372816789" sldId="310"/>
            <ac:spMk id="15" creationId="{63F5A0FF-4481-42C7-BA33-B6F94524A8C0}"/>
          </ac:spMkLst>
        </pc:spChg>
        <pc:spChg chg="add mod">
          <ac:chgData name="Tripati sahu" userId="955b4e50ef3db4de" providerId="LiveId" clId="{25490F76-AC5B-4CAA-86D1-2FEE5BCEAA59}" dt="2024-02-27T14:37:21.686" v="266" actId="20577"/>
          <ac:spMkLst>
            <pc:docMk/>
            <pc:sldMk cId="1372816789" sldId="310"/>
            <ac:spMk id="16" creationId="{86721A5C-87E6-4432-B7A2-5F4EF46931D6}"/>
          </ac:spMkLst>
        </pc:spChg>
        <pc:spChg chg="add mod">
          <ac:chgData name="Tripati sahu" userId="955b4e50ef3db4de" providerId="LiveId" clId="{25490F76-AC5B-4CAA-86D1-2FEE5BCEAA59}" dt="2024-02-27T14:37:28.422" v="268" actId="20577"/>
          <ac:spMkLst>
            <pc:docMk/>
            <pc:sldMk cId="1372816789" sldId="310"/>
            <ac:spMk id="17" creationId="{6DA258EA-FB99-451D-AF95-3B4CC695B670}"/>
          </ac:spMkLst>
        </pc:spChg>
        <pc:spChg chg="add mod">
          <ac:chgData name="Tripati sahu" userId="955b4e50ef3db4de" providerId="LiveId" clId="{25490F76-AC5B-4CAA-86D1-2FEE5BCEAA59}" dt="2024-02-27T14:37:39.661" v="272" actId="20577"/>
          <ac:spMkLst>
            <pc:docMk/>
            <pc:sldMk cId="1372816789" sldId="310"/>
            <ac:spMk id="18" creationId="{C4FA8289-BCDD-48A8-BCDE-12CCC7BF44C7}"/>
          </ac:spMkLst>
        </pc:spChg>
        <pc:spChg chg="add mod">
          <ac:chgData name="Tripati sahu" userId="955b4e50ef3db4de" providerId="LiveId" clId="{25490F76-AC5B-4CAA-86D1-2FEE5BCEAA59}" dt="2024-02-27T14:37:02.436" v="260" actId="20577"/>
          <ac:spMkLst>
            <pc:docMk/>
            <pc:sldMk cId="1372816789" sldId="310"/>
            <ac:spMk id="19" creationId="{86AE08CB-BE33-4401-A198-86A79CD60F05}"/>
          </ac:spMkLst>
        </pc:spChg>
        <pc:spChg chg="add del mod">
          <ac:chgData name="Tripati sahu" userId="955b4e50ef3db4de" providerId="LiveId" clId="{25490F76-AC5B-4CAA-86D1-2FEE5BCEAA59}" dt="2024-02-27T14:38:05.066" v="294" actId="1076"/>
          <ac:spMkLst>
            <pc:docMk/>
            <pc:sldMk cId="1372816789" sldId="310"/>
            <ac:spMk id="20" creationId="{70F10E12-7D87-4620-B6AC-3EF978C51848}"/>
          </ac:spMkLst>
        </pc:spChg>
        <pc:spChg chg="del">
          <ac:chgData name="Tripati sahu" userId="955b4e50ef3db4de" providerId="LiveId" clId="{25490F76-AC5B-4CAA-86D1-2FEE5BCEAA59}" dt="2024-02-27T14:24:08.875" v="165" actId="478"/>
          <ac:spMkLst>
            <pc:docMk/>
            <pc:sldMk cId="1372816789" sldId="310"/>
            <ac:spMk id="336" creationId="{00000000-0000-0000-0000-000000000000}"/>
          </ac:spMkLst>
        </pc:spChg>
        <pc:spChg chg="mod">
          <ac:chgData name="Tripati sahu" userId="955b4e50ef3db4de" providerId="LiveId" clId="{25490F76-AC5B-4CAA-86D1-2FEE5BCEAA59}" dt="2024-02-28T01:58:51.677" v="424" actId="1076"/>
          <ac:spMkLst>
            <pc:docMk/>
            <pc:sldMk cId="1372816789" sldId="310"/>
            <ac:spMk id="340" creationId="{00000000-0000-0000-0000-000000000000}"/>
          </ac:spMkLst>
        </pc:spChg>
        <pc:picChg chg="add mod">
          <ac:chgData name="Tripati sahu" userId="955b4e50ef3db4de" providerId="LiveId" clId="{25490F76-AC5B-4CAA-86D1-2FEE5BCEAA59}" dt="2024-02-28T08:58:04.602" v="974"/>
          <ac:picMkLst>
            <pc:docMk/>
            <pc:sldMk cId="1372816789" sldId="310"/>
            <ac:picMk id="3" creationId="{E0339056-1435-42AD-8136-4058AFB46120}"/>
          </ac:picMkLst>
        </pc:picChg>
        <pc:picChg chg="add mod">
          <ac:chgData name="Tripati sahu" userId="955b4e50ef3db4de" providerId="LiveId" clId="{25490F76-AC5B-4CAA-86D1-2FEE5BCEAA59}" dt="2024-02-28T08:56:50.640" v="967"/>
          <ac:picMkLst>
            <pc:docMk/>
            <pc:sldMk cId="1372816789" sldId="310"/>
            <ac:picMk id="4" creationId="{0F43D3A9-AA40-485D-927F-767CEE5456C7}"/>
          </ac:picMkLst>
        </pc:picChg>
        <pc:picChg chg="add mod">
          <ac:chgData name="Tripati sahu" userId="955b4e50ef3db4de" providerId="LiveId" clId="{25490F76-AC5B-4CAA-86D1-2FEE5BCEAA59}" dt="2024-02-28T02:32:33.560" v="679"/>
          <ac:picMkLst>
            <pc:docMk/>
            <pc:sldMk cId="1372816789" sldId="310"/>
            <ac:picMk id="5" creationId="{74DE292B-A548-4262-9BE6-AEB3FF1D960A}"/>
          </ac:picMkLst>
        </pc:picChg>
        <pc:picChg chg="add mod">
          <ac:chgData name="Tripati sahu" userId="955b4e50ef3db4de" providerId="LiveId" clId="{25490F76-AC5B-4CAA-86D1-2FEE5BCEAA59}" dt="2024-02-28T08:57:13.515" v="968"/>
          <ac:picMkLst>
            <pc:docMk/>
            <pc:sldMk cId="1372816789" sldId="310"/>
            <ac:picMk id="6" creationId="{3DAA2FD0-F3D1-4909-8D40-7AFA0B3BAB85}"/>
          </ac:picMkLst>
        </pc:picChg>
        <pc:picChg chg="add mod">
          <ac:chgData name="Tripati sahu" userId="955b4e50ef3db4de" providerId="LiveId" clId="{25490F76-AC5B-4CAA-86D1-2FEE5BCEAA59}" dt="2024-02-28T08:57:45.118" v="971"/>
          <ac:picMkLst>
            <pc:docMk/>
            <pc:sldMk cId="1372816789" sldId="310"/>
            <ac:picMk id="7" creationId="{D619480E-E99D-4BED-BB07-1924E8609C70}"/>
          </ac:picMkLst>
        </pc:picChg>
        <pc:picChg chg="add mod">
          <ac:chgData name="Tripati sahu" userId="955b4e50ef3db4de" providerId="LiveId" clId="{25490F76-AC5B-4CAA-86D1-2FEE5BCEAA59}" dt="2024-02-28T08:57:37.083" v="970"/>
          <ac:picMkLst>
            <pc:docMk/>
            <pc:sldMk cId="1372816789" sldId="310"/>
            <ac:picMk id="8" creationId="{A6E19C9E-CE85-4F3C-9867-CDB041EFECD7}"/>
          </ac:picMkLst>
        </pc:picChg>
        <pc:picChg chg="add mod">
          <ac:chgData name="Tripati sahu" userId="955b4e50ef3db4de" providerId="LiveId" clId="{25490F76-AC5B-4CAA-86D1-2FEE5BCEAA59}" dt="2024-02-29T13:35:54.499" v="1216" actId="1076"/>
          <ac:picMkLst>
            <pc:docMk/>
            <pc:sldMk cId="1372816789" sldId="310"/>
            <ac:picMk id="9" creationId="{A55D9462-09FB-4520-8D22-805B30944ED4}"/>
          </ac:picMkLst>
        </pc:picChg>
        <pc:picChg chg="add mod">
          <ac:chgData name="Tripati sahu" userId="955b4e50ef3db4de" providerId="LiveId" clId="{25490F76-AC5B-4CAA-86D1-2FEE5BCEAA59}" dt="2024-02-28T08:57:25.111" v="969"/>
          <ac:picMkLst>
            <pc:docMk/>
            <pc:sldMk cId="1372816789" sldId="310"/>
            <ac:picMk id="10" creationId="{05E3A496-CC3C-4ED3-BC92-2B014EC3EFD6}"/>
          </ac:picMkLst>
        </pc:picChg>
        <pc:picChg chg="add mod">
          <ac:chgData name="Tripati sahu" userId="955b4e50ef3db4de" providerId="LiveId" clId="{25490F76-AC5B-4CAA-86D1-2FEE5BCEAA59}" dt="2024-02-28T09:04:57.394" v="983"/>
          <ac:picMkLst>
            <pc:docMk/>
            <pc:sldMk cId="1372816789" sldId="310"/>
            <ac:picMk id="21" creationId="{BFCB68F6-8FD6-4ACA-A95A-6F75311BBD20}"/>
          </ac:picMkLst>
        </pc:picChg>
      </pc:sldChg>
      <pc:sldChg chg="modSp ord modTransition">
        <pc:chgData name="Tripati sahu" userId="955b4e50ef3db4de" providerId="LiveId" clId="{25490F76-AC5B-4CAA-86D1-2FEE5BCEAA59}" dt="2024-02-28T09:25:33.371" v="1043"/>
        <pc:sldMkLst>
          <pc:docMk/>
          <pc:sldMk cId="2111871806" sldId="311"/>
        </pc:sldMkLst>
        <pc:picChg chg="mod">
          <ac:chgData name="Tripati sahu" userId="955b4e50ef3db4de" providerId="LiveId" clId="{25490F76-AC5B-4CAA-86D1-2FEE5BCEAA59}" dt="2024-02-28T08:46:02.880" v="797"/>
          <ac:picMkLst>
            <pc:docMk/>
            <pc:sldMk cId="2111871806" sldId="311"/>
            <ac:picMk id="3" creationId="{7BBF8B36-4DA7-EFDD-9750-C98D8D43DCE4}"/>
          </ac:picMkLst>
        </pc:picChg>
      </pc:sldChg>
      <pc:sldChg chg="addSp modSp mod ord modTransition">
        <pc:chgData name="Tripati sahu" userId="955b4e50ef3db4de" providerId="LiveId" clId="{25490F76-AC5B-4CAA-86D1-2FEE5BCEAA59}" dt="2024-02-28T09:26:56.260" v="1044" actId="313"/>
        <pc:sldMkLst>
          <pc:docMk/>
          <pc:sldMk cId="2988608098" sldId="312"/>
        </pc:sldMkLst>
        <pc:spChg chg="mod">
          <ac:chgData name="Tripati sahu" userId="955b4e50ef3db4de" providerId="LiveId" clId="{25490F76-AC5B-4CAA-86D1-2FEE5BCEAA59}" dt="2024-02-28T09:26:56.260" v="1044" actId="313"/>
          <ac:spMkLst>
            <pc:docMk/>
            <pc:sldMk cId="2988608098" sldId="312"/>
            <ac:spMk id="2" creationId="{5AD71070-00D1-C0C3-D112-1ECDF8BE0C50}"/>
          </ac:spMkLst>
        </pc:spChg>
        <pc:picChg chg="add mod">
          <ac:chgData name="Tripati sahu" userId="955b4e50ef3db4de" providerId="LiveId" clId="{25490F76-AC5B-4CAA-86D1-2FEE5BCEAA59}" dt="2024-02-28T08:46:15.806" v="799" actId="1076"/>
          <ac:picMkLst>
            <pc:docMk/>
            <pc:sldMk cId="2988608098" sldId="312"/>
            <ac:picMk id="3" creationId="{9AEDFEE1-CAA4-40DD-B59F-C8C87AA54243}"/>
          </ac:picMkLst>
        </pc:picChg>
      </pc:sldChg>
      <pc:sldChg chg="addSp modSp add mod ord modTransition">
        <pc:chgData name="Tripati sahu" userId="955b4e50ef3db4de" providerId="LiveId" clId="{25490F76-AC5B-4CAA-86D1-2FEE5BCEAA59}" dt="2024-03-01T11:19:54.414" v="1222" actId="207"/>
        <pc:sldMkLst>
          <pc:docMk/>
          <pc:sldMk cId="840958375" sldId="313"/>
        </pc:sldMkLst>
        <pc:spChg chg="mod">
          <ac:chgData name="Tripati sahu" userId="955b4e50ef3db4de" providerId="LiveId" clId="{25490F76-AC5B-4CAA-86D1-2FEE5BCEAA59}" dt="2024-03-01T11:19:54.414" v="1222" actId="207"/>
          <ac:spMkLst>
            <pc:docMk/>
            <pc:sldMk cId="840958375" sldId="313"/>
            <ac:spMk id="2" creationId="{0279E5BA-378A-4C95-B421-AD7781215143}"/>
          </ac:spMkLst>
        </pc:spChg>
        <pc:picChg chg="add mod">
          <ac:chgData name="Tripati sahu" userId="955b4e50ef3db4de" providerId="LiveId" clId="{25490F76-AC5B-4CAA-86D1-2FEE5BCEAA59}" dt="2024-02-28T02:45:54.386" v="771" actId="1076"/>
          <ac:picMkLst>
            <pc:docMk/>
            <pc:sldMk cId="840958375" sldId="313"/>
            <ac:picMk id="3" creationId="{9E864531-0E02-4CF8-B4AD-A39D00D9BEA3}"/>
          </ac:picMkLst>
        </pc:picChg>
      </pc:sldChg>
      <pc:sldChg chg="addSp modSp add mod ord modTransition">
        <pc:chgData name="Tripati sahu" userId="955b4e50ef3db4de" providerId="LiveId" clId="{25490F76-AC5B-4CAA-86D1-2FEE5BCEAA59}" dt="2024-02-28T09:25:33.371" v="1043"/>
        <pc:sldMkLst>
          <pc:docMk/>
          <pc:sldMk cId="3750995062" sldId="314"/>
        </pc:sldMkLst>
        <pc:spChg chg="mod">
          <ac:chgData name="Tripati sahu" userId="955b4e50ef3db4de" providerId="LiveId" clId="{25490F76-AC5B-4CAA-86D1-2FEE5BCEAA59}" dt="2024-02-28T09:19:55.083" v="1031" actId="403"/>
          <ac:spMkLst>
            <pc:docMk/>
            <pc:sldMk cId="3750995062" sldId="314"/>
            <ac:spMk id="336" creationId="{00000000-0000-0000-0000-000000000000}"/>
          </ac:spMkLst>
        </pc:spChg>
        <pc:spChg chg="mod">
          <ac:chgData name="Tripati sahu" userId="955b4e50ef3db4de" providerId="LiveId" clId="{25490F76-AC5B-4CAA-86D1-2FEE5BCEAA59}" dt="2024-02-28T09:20:04.962" v="1032" actId="1076"/>
          <ac:spMkLst>
            <pc:docMk/>
            <pc:sldMk cId="3750995062" sldId="314"/>
            <ac:spMk id="340" creationId="{00000000-0000-0000-0000-000000000000}"/>
          </ac:spMkLst>
        </pc:spChg>
        <pc:picChg chg="add mod">
          <ac:chgData name="Tripati sahu" userId="955b4e50ef3db4de" providerId="LiveId" clId="{25490F76-AC5B-4CAA-86D1-2FEE5BCEAA59}" dt="2024-02-28T09:04:40.489" v="982"/>
          <ac:picMkLst>
            <pc:docMk/>
            <pc:sldMk cId="3750995062" sldId="314"/>
            <ac:picMk id="3" creationId="{87C64B4C-E8C2-41B4-BC4B-B529DDF8AA43}"/>
          </ac:picMkLst>
        </pc:picChg>
        <pc:picChg chg="add mod">
          <ac:chgData name="Tripati sahu" userId="955b4e50ef3db4de" providerId="LiveId" clId="{25490F76-AC5B-4CAA-86D1-2FEE5BCEAA59}" dt="2024-02-28T09:20:10.869" v="1033" actId="1076"/>
          <ac:picMkLst>
            <pc:docMk/>
            <pc:sldMk cId="3750995062" sldId="314"/>
            <ac:picMk id="4" creationId="{C568A63D-88ED-40C8-99E1-CC63FC799D59}"/>
          </ac:picMkLst>
        </pc:picChg>
      </pc:sldChg>
      <pc:sldChg chg="addSp delSp modSp add del mod">
        <pc:chgData name="Tripati sahu" userId="955b4e50ef3db4de" providerId="LiveId" clId="{25490F76-AC5B-4CAA-86D1-2FEE5BCEAA59}" dt="2024-02-28T02:04:44.742" v="458" actId="47"/>
        <pc:sldMkLst>
          <pc:docMk/>
          <pc:sldMk cId="775361134" sldId="315"/>
        </pc:sldMkLst>
        <pc:spChg chg="del">
          <ac:chgData name="Tripati sahu" userId="955b4e50ef3db4de" providerId="LiveId" clId="{25490F76-AC5B-4CAA-86D1-2FEE5BCEAA59}" dt="2024-02-28T02:04:23.789" v="456" actId="478"/>
          <ac:spMkLst>
            <pc:docMk/>
            <pc:sldMk cId="775361134" sldId="315"/>
            <ac:spMk id="3" creationId="{4DF20BB2-D408-1B2E-5F5F-2CC19513F4E6}"/>
          </ac:spMkLst>
        </pc:spChg>
        <pc:spChg chg="add del mod">
          <ac:chgData name="Tripati sahu" userId="955b4e50ef3db4de" providerId="LiveId" clId="{25490F76-AC5B-4CAA-86D1-2FEE5BCEAA59}" dt="2024-02-28T02:04:19.662" v="455" actId="478"/>
          <ac:spMkLst>
            <pc:docMk/>
            <pc:sldMk cId="775361134" sldId="315"/>
            <ac:spMk id="4" creationId="{4AA92218-F389-42DA-B97A-FF15AA39E80F}"/>
          </ac:spMkLst>
        </pc:spChg>
        <pc:spChg chg="add del mod">
          <ac:chgData name="Tripati sahu" userId="955b4e50ef3db4de" providerId="LiveId" clId="{25490F76-AC5B-4CAA-86D1-2FEE5BCEAA59}" dt="2024-02-28T02:04:30.795" v="457" actId="478"/>
          <ac:spMkLst>
            <pc:docMk/>
            <pc:sldMk cId="775361134" sldId="315"/>
            <ac:spMk id="6" creationId="{B3DD6BE4-4705-4BF3-B1E3-CE7847254617}"/>
          </ac:spMkLst>
        </pc:spChg>
        <pc:spChg chg="del mod">
          <ac:chgData name="Tripati sahu" userId="955b4e50ef3db4de" providerId="LiveId" clId="{25490F76-AC5B-4CAA-86D1-2FEE5BCEAA59}" dt="2024-02-28T02:04:14.097" v="454" actId="478"/>
          <ac:spMkLst>
            <pc:docMk/>
            <pc:sldMk cId="775361134" sldId="315"/>
            <ac:spMk id="319" creationId="{00000000-0000-0000-0000-000000000000}"/>
          </ac:spMkLst>
        </pc:spChg>
      </pc:sldChg>
      <pc:sldChg chg="modSp mod ord modTransition">
        <pc:chgData name="Tripati sahu" userId="955b4e50ef3db4de" providerId="LiveId" clId="{25490F76-AC5B-4CAA-86D1-2FEE5BCEAA59}" dt="2024-03-01T11:50:53.716" v="1416"/>
        <pc:sldMkLst>
          <pc:docMk/>
          <pc:sldMk cId="1052517992" sldId="315"/>
        </pc:sldMkLst>
        <pc:picChg chg="mod">
          <ac:chgData name="Tripati sahu" userId="955b4e50ef3db4de" providerId="LiveId" clId="{25490F76-AC5B-4CAA-86D1-2FEE5BCEAA59}" dt="2024-02-28T09:36:06.211" v="1183" actId="108"/>
          <ac:picMkLst>
            <pc:docMk/>
            <pc:sldMk cId="1052517992" sldId="315"/>
            <ac:picMk id="4" creationId="{CFC801C1-8784-F78B-67C4-BCE136095706}"/>
          </ac:picMkLst>
        </pc:picChg>
        <pc:picChg chg="mod">
          <ac:chgData name="Tripati sahu" userId="955b4e50ef3db4de" providerId="LiveId" clId="{25490F76-AC5B-4CAA-86D1-2FEE5BCEAA59}" dt="2024-03-01T11:50:53.716" v="1416"/>
          <ac:picMkLst>
            <pc:docMk/>
            <pc:sldMk cId="1052517992" sldId="315"/>
            <ac:picMk id="5" creationId="{8CC63BAB-2206-AC41-F034-40146D69044A}"/>
          </ac:picMkLst>
        </pc:picChg>
      </pc:sldChg>
      <pc:sldChg chg="addSp delSp modSp new mod ord modTransition">
        <pc:chgData name="Tripati sahu" userId="955b4e50ef3db4de" providerId="LiveId" clId="{25490F76-AC5B-4CAA-86D1-2FEE5BCEAA59}" dt="2024-02-28T02:30:07.140" v="677"/>
        <pc:sldMkLst>
          <pc:docMk/>
          <pc:sldMk cId="3633237469" sldId="315"/>
        </pc:sldMkLst>
        <pc:spChg chg="del">
          <ac:chgData name="Tripati sahu" userId="955b4e50ef3db4de" providerId="LiveId" clId="{25490F76-AC5B-4CAA-86D1-2FEE5BCEAA59}" dt="2024-02-28T02:05:07.774" v="463" actId="478"/>
          <ac:spMkLst>
            <pc:docMk/>
            <pc:sldMk cId="3633237469" sldId="315"/>
            <ac:spMk id="2" creationId="{D8402EB6-A04A-4ACD-8B28-9A2387F157A1}"/>
          </ac:spMkLst>
        </pc:spChg>
        <pc:spChg chg="del">
          <ac:chgData name="Tripati sahu" userId="955b4e50ef3db4de" providerId="LiveId" clId="{25490F76-AC5B-4CAA-86D1-2FEE5BCEAA59}" dt="2024-02-28T02:05:02.226" v="462" actId="478"/>
          <ac:spMkLst>
            <pc:docMk/>
            <pc:sldMk cId="3633237469" sldId="315"/>
            <ac:spMk id="3" creationId="{5BC01B62-09C8-4203-8190-2F32E5638C89}"/>
          </ac:spMkLst>
        </pc:spChg>
        <pc:spChg chg="add mod">
          <ac:chgData name="Tripati sahu" userId="955b4e50ef3db4de" providerId="LiveId" clId="{25490F76-AC5B-4CAA-86D1-2FEE5BCEAA59}" dt="2024-02-28T02:10:31.760" v="493" actId="14100"/>
          <ac:spMkLst>
            <pc:docMk/>
            <pc:sldMk cId="3633237469" sldId="315"/>
            <ac:spMk id="4" creationId="{504B65E9-1042-4F7A-832B-036A92568CF1}"/>
          </ac:spMkLst>
        </pc:spChg>
        <pc:spChg chg="add mod">
          <ac:chgData name="Tripati sahu" userId="955b4e50ef3db4de" providerId="LiveId" clId="{25490F76-AC5B-4CAA-86D1-2FEE5BCEAA59}" dt="2024-02-28T02:12:06.251" v="522" actId="14100"/>
          <ac:spMkLst>
            <pc:docMk/>
            <pc:sldMk cId="3633237469" sldId="315"/>
            <ac:spMk id="5" creationId="{46F5D349-CD74-4758-9627-9789F719ECE4}"/>
          </ac:spMkLst>
        </pc:spChg>
        <pc:spChg chg="add mod">
          <ac:chgData name="Tripati sahu" userId="955b4e50ef3db4de" providerId="LiveId" clId="{25490F76-AC5B-4CAA-86D1-2FEE5BCEAA59}" dt="2024-02-28T02:12:20.384" v="525" actId="14100"/>
          <ac:spMkLst>
            <pc:docMk/>
            <pc:sldMk cId="3633237469" sldId="315"/>
            <ac:spMk id="6" creationId="{7C8BF20E-0D82-491A-BEC9-97535943238B}"/>
          </ac:spMkLst>
        </pc:spChg>
        <pc:spChg chg="add mod">
          <ac:chgData name="Tripati sahu" userId="955b4e50ef3db4de" providerId="LiveId" clId="{25490F76-AC5B-4CAA-86D1-2FEE5BCEAA59}" dt="2024-02-28T02:12:14.426" v="523" actId="14100"/>
          <ac:spMkLst>
            <pc:docMk/>
            <pc:sldMk cId="3633237469" sldId="315"/>
            <ac:spMk id="7" creationId="{B06575B7-25A0-4B51-BE44-621772D51AD4}"/>
          </ac:spMkLst>
        </pc:spChg>
        <pc:spChg chg="add mod">
          <ac:chgData name="Tripati sahu" userId="955b4e50ef3db4de" providerId="LiveId" clId="{25490F76-AC5B-4CAA-86D1-2FEE5BCEAA59}" dt="2024-02-28T02:13:29.915" v="545" actId="207"/>
          <ac:spMkLst>
            <pc:docMk/>
            <pc:sldMk cId="3633237469" sldId="315"/>
            <ac:spMk id="16" creationId="{C212CF0B-A7FD-4D38-8835-BFAC7B37E3AD}"/>
          </ac:spMkLst>
        </pc:spChg>
        <pc:spChg chg="add mod">
          <ac:chgData name="Tripati sahu" userId="955b4e50ef3db4de" providerId="LiveId" clId="{25490F76-AC5B-4CAA-86D1-2FEE5BCEAA59}" dt="2024-02-28T02:16:24.873" v="576" actId="1076"/>
          <ac:spMkLst>
            <pc:docMk/>
            <pc:sldMk cId="3633237469" sldId="315"/>
            <ac:spMk id="17" creationId="{8F67E159-9DEC-4487-988C-D1E709D289B6}"/>
          </ac:spMkLst>
        </pc:spChg>
        <pc:spChg chg="add mod">
          <ac:chgData name="Tripati sahu" userId="955b4e50ef3db4de" providerId="LiveId" clId="{25490F76-AC5B-4CAA-86D1-2FEE5BCEAA59}" dt="2024-02-28T02:16:49.958" v="585" actId="122"/>
          <ac:spMkLst>
            <pc:docMk/>
            <pc:sldMk cId="3633237469" sldId="315"/>
            <ac:spMk id="18" creationId="{A9421B24-4208-4F13-97E2-26ED41187BCE}"/>
          </ac:spMkLst>
        </pc:spChg>
        <pc:spChg chg="add mod">
          <ac:chgData name="Tripati sahu" userId="955b4e50ef3db4de" providerId="LiveId" clId="{25490F76-AC5B-4CAA-86D1-2FEE5BCEAA59}" dt="2024-02-28T02:18:38.556" v="604" actId="1076"/>
          <ac:spMkLst>
            <pc:docMk/>
            <pc:sldMk cId="3633237469" sldId="315"/>
            <ac:spMk id="19" creationId="{5F62AAB5-32F8-44D3-BF4C-1B107E871A26}"/>
          </ac:spMkLst>
        </pc:spChg>
        <pc:graphicFrameChg chg="add del modGraphic">
          <ac:chgData name="Tripati sahu" userId="955b4e50ef3db4de" providerId="LiveId" clId="{25490F76-AC5B-4CAA-86D1-2FEE5BCEAA59}" dt="2024-02-28T02:23:27.073" v="607" actId="27309"/>
          <ac:graphicFrameMkLst>
            <pc:docMk/>
            <pc:sldMk cId="3633237469" sldId="315"/>
            <ac:graphicFrameMk id="21" creationId="{B2642EFD-5A02-4650-86FB-C6980E840EE5}"/>
          </ac:graphicFrameMkLst>
        </pc:graphicFrameChg>
        <pc:picChg chg="add mod">
          <ac:chgData name="Tripati sahu" userId="955b4e50ef3db4de" providerId="LiveId" clId="{25490F76-AC5B-4CAA-86D1-2FEE5BCEAA59}" dt="2024-02-28T02:21:01.273" v="605"/>
          <ac:picMkLst>
            <pc:docMk/>
            <pc:sldMk cId="3633237469" sldId="315"/>
            <ac:picMk id="9" creationId="{D6C4A782-A1D7-4CCD-8E9A-E1F698B31C01}"/>
          </ac:picMkLst>
        </pc:picChg>
        <pc:picChg chg="add mod">
          <ac:chgData name="Tripati sahu" userId="955b4e50ef3db4de" providerId="LiveId" clId="{25490F76-AC5B-4CAA-86D1-2FEE5BCEAA59}" dt="2024-02-28T02:24:54.778" v="610"/>
          <ac:picMkLst>
            <pc:docMk/>
            <pc:sldMk cId="3633237469" sldId="315"/>
            <ac:picMk id="11" creationId="{D264E456-0F5A-4E30-B361-191526D5F780}"/>
          </ac:picMkLst>
        </pc:picChg>
        <pc:picChg chg="add mod">
          <ac:chgData name="Tripati sahu" userId="955b4e50ef3db4de" providerId="LiveId" clId="{25490F76-AC5B-4CAA-86D1-2FEE5BCEAA59}" dt="2024-02-28T02:27:17.604" v="635"/>
          <ac:picMkLst>
            <pc:docMk/>
            <pc:sldMk cId="3633237469" sldId="315"/>
            <ac:picMk id="13" creationId="{06348DC1-C526-4CE7-9F4E-06800804B4EE}"/>
          </ac:picMkLst>
        </pc:picChg>
        <pc:picChg chg="add mod">
          <ac:chgData name="Tripati sahu" userId="955b4e50ef3db4de" providerId="LiveId" clId="{25490F76-AC5B-4CAA-86D1-2FEE5BCEAA59}" dt="2024-02-28T02:27:53.968" v="636"/>
          <ac:picMkLst>
            <pc:docMk/>
            <pc:sldMk cId="3633237469" sldId="315"/>
            <ac:picMk id="15" creationId="{AB00A63C-700F-4C2E-9C20-9E83531A2E0E}"/>
          </ac:picMkLst>
        </pc:picChg>
      </pc:sldChg>
      <pc:sldChg chg="addSp delSp modSp mod ord modTransition">
        <pc:chgData name="Tripati sahu" userId="955b4e50ef3db4de" providerId="LiveId" clId="{25490F76-AC5B-4CAA-86D1-2FEE5BCEAA59}" dt="2024-03-01T11:51:01.643" v="1417" actId="313"/>
        <pc:sldMkLst>
          <pc:docMk/>
          <pc:sldMk cId="2937138820" sldId="316"/>
        </pc:sldMkLst>
        <pc:spChg chg="mod">
          <ac:chgData name="Tripati sahu" userId="955b4e50ef3db4de" providerId="LiveId" clId="{25490F76-AC5B-4CAA-86D1-2FEE5BCEAA59}" dt="2024-03-01T11:51:01.643" v="1417" actId="313"/>
          <ac:spMkLst>
            <pc:docMk/>
            <pc:sldMk cId="2937138820" sldId="316"/>
            <ac:spMk id="4" creationId="{BDADB6A9-F0D2-2F39-6134-94F7E3B6CA03}"/>
          </ac:spMkLst>
        </pc:spChg>
        <pc:spChg chg="add del">
          <ac:chgData name="Tripati sahu" userId="955b4e50ef3db4de" providerId="LiveId" clId="{25490F76-AC5B-4CAA-86D1-2FEE5BCEAA59}" dt="2024-02-28T08:53:17.701" v="952" actId="22"/>
          <ac:spMkLst>
            <pc:docMk/>
            <pc:sldMk cId="2937138820" sldId="316"/>
            <ac:spMk id="5" creationId="{2F924FA0-66CA-4D83-A3E0-9B944BCB7270}"/>
          </ac:spMkLst>
        </pc:spChg>
        <pc:picChg chg="add mod">
          <ac:chgData name="Tripati sahu" userId="955b4e50ef3db4de" providerId="LiveId" clId="{25490F76-AC5B-4CAA-86D1-2FEE5BCEAA59}" dt="2024-02-28T08:53:27.502" v="954" actId="14100"/>
          <ac:picMkLst>
            <pc:docMk/>
            <pc:sldMk cId="2937138820" sldId="316"/>
            <ac:picMk id="6" creationId="{07BA53BE-8DD0-4B6F-BF36-098464A89A17}"/>
          </ac:picMkLst>
        </pc:picChg>
      </pc:sldChg>
      <pc:sldChg chg="addSp delSp modSp new mod modTransition">
        <pc:chgData name="Tripati sahu" userId="955b4e50ef3db4de" providerId="LiveId" clId="{25490F76-AC5B-4CAA-86D1-2FEE5BCEAA59}" dt="2024-02-28T02:45:57.512" v="772"/>
        <pc:sldMkLst>
          <pc:docMk/>
          <pc:sldMk cId="3745305116" sldId="316"/>
        </pc:sldMkLst>
        <pc:spChg chg="del">
          <ac:chgData name="Tripati sahu" userId="955b4e50ef3db4de" providerId="LiveId" clId="{25490F76-AC5B-4CAA-86D1-2FEE5BCEAA59}" dt="2024-02-28T02:25:48.846" v="613" actId="478"/>
          <ac:spMkLst>
            <pc:docMk/>
            <pc:sldMk cId="3745305116" sldId="316"/>
            <ac:spMk id="2" creationId="{6B6129D9-6FDA-42E5-AFD6-3FCF5BB376BD}"/>
          </ac:spMkLst>
        </pc:spChg>
        <pc:spChg chg="del">
          <ac:chgData name="Tripati sahu" userId="955b4e50ef3db4de" providerId="LiveId" clId="{25490F76-AC5B-4CAA-86D1-2FEE5BCEAA59}" dt="2024-02-28T02:25:44.373" v="612" actId="478"/>
          <ac:spMkLst>
            <pc:docMk/>
            <pc:sldMk cId="3745305116" sldId="316"/>
            <ac:spMk id="3" creationId="{6AD8A13B-1ABE-4D5A-84FC-04380C5CE746}"/>
          </ac:spMkLst>
        </pc:spChg>
        <pc:spChg chg="add mod">
          <ac:chgData name="Tripati sahu" userId="955b4e50ef3db4de" providerId="LiveId" clId="{25490F76-AC5B-4CAA-86D1-2FEE5BCEAA59}" dt="2024-02-28T02:26:25.615" v="634" actId="1076"/>
          <ac:spMkLst>
            <pc:docMk/>
            <pc:sldMk cId="3745305116" sldId="316"/>
            <ac:spMk id="4" creationId="{737A6A3C-820B-474A-B1A2-77C39C9E5447}"/>
          </ac:spMkLst>
        </pc:spChg>
        <pc:picChg chg="add mod">
          <ac:chgData name="Tripati sahu" userId="955b4e50ef3db4de" providerId="LiveId" clId="{25490F76-AC5B-4CAA-86D1-2FEE5BCEAA59}" dt="2024-02-28T02:45:57.512" v="772"/>
          <ac:picMkLst>
            <pc:docMk/>
            <pc:sldMk cId="3745305116" sldId="316"/>
            <ac:picMk id="5" creationId="{C0A48F34-F2C6-4A7A-8A95-1D6653914433}"/>
          </ac:picMkLst>
        </pc:picChg>
      </pc:sldChg>
      <pc:sldChg chg="addSp delSp modSp new mod ord modTransition">
        <pc:chgData name="Tripati sahu" userId="955b4e50ef3db4de" providerId="LiveId" clId="{25490F76-AC5B-4CAA-86D1-2FEE5BCEAA59}" dt="2024-02-28T09:25:33.371" v="1043"/>
        <pc:sldMkLst>
          <pc:docMk/>
          <pc:sldMk cId="24097339" sldId="317"/>
        </pc:sldMkLst>
        <pc:spChg chg="del">
          <ac:chgData name="Tripati sahu" userId="955b4e50ef3db4de" providerId="LiveId" clId="{25490F76-AC5B-4CAA-86D1-2FEE5BCEAA59}" dt="2024-02-28T02:28:29.950" v="639" actId="478"/>
          <ac:spMkLst>
            <pc:docMk/>
            <pc:sldMk cId="24097339" sldId="317"/>
            <ac:spMk id="2" creationId="{0E718CF3-0065-4CDB-9C49-9BD802A94A78}"/>
          </ac:spMkLst>
        </pc:spChg>
        <pc:spChg chg="del">
          <ac:chgData name="Tripati sahu" userId="955b4e50ef3db4de" providerId="LiveId" clId="{25490F76-AC5B-4CAA-86D1-2FEE5BCEAA59}" dt="2024-02-28T02:28:27.236" v="638" actId="478"/>
          <ac:spMkLst>
            <pc:docMk/>
            <pc:sldMk cId="24097339" sldId="317"/>
            <ac:spMk id="3" creationId="{6E46B5C9-D8B7-4B5C-8862-DA48C9F7061A}"/>
          </ac:spMkLst>
        </pc:spChg>
        <pc:spChg chg="add mod">
          <ac:chgData name="Tripati sahu" userId="955b4e50ef3db4de" providerId="LiveId" clId="{25490F76-AC5B-4CAA-86D1-2FEE5BCEAA59}" dt="2024-02-28T02:29:24.041" v="674" actId="1076"/>
          <ac:spMkLst>
            <pc:docMk/>
            <pc:sldMk cId="24097339" sldId="317"/>
            <ac:spMk id="4" creationId="{AC592FF3-218C-4E33-A680-C450D572DE8A}"/>
          </ac:spMkLst>
        </pc:spChg>
        <pc:picChg chg="add mod">
          <ac:chgData name="Tripati sahu" userId="955b4e50ef3db4de" providerId="LiveId" clId="{25490F76-AC5B-4CAA-86D1-2FEE5BCEAA59}" dt="2024-02-28T02:45:16.065" v="766" actId="207"/>
          <ac:picMkLst>
            <pc:docMk/>
            <pc:sldMk cId="24097339" sldId="317"/>
            <ac:picMk id="5" creationId="{2AFC9FFF-4C2C-4053-986B-6BE8391107BF}"/>
          </ac:picMkLst>
        </pc:picChg>
      </pc:sldChg>
      <pc:sldChg chg="addSp modSp add mod ord modTransition">
        <pc:chgData name="Tripati sahu" userId="955b4e50ef3db4de" providerId="LiveId" clId="{25490F76-AC5B-4CAA-86D1-2FEE5BCEAA59}" dt="2024-02-28T09:25:33.371" v="1043"/>
        <pc:sldMkLst>
          <pc:docMk/>
          <pc:sldMk cId="2732751104" sldId="318"/>
        </pc:sldMkLst>
        <pc:spChg chg="mod">
          <ac:chgData name="Tripati sahu" userId="955b4e50ef3db4de" providerId="LiveId" clId="{25490F76-AC5B-4CAA-86D1-2FEE5BCEAA59}" dt="2024-02-28T02:49:03.413" v="781" actId="2711"/>
          <ac:spMkLst>
            <pc:docMk/>
            <pc:sldMk cId="2732751104" sldId="318"/>
            <ac:spMk id="4" creationId="{AC592FF3-218C-4E33-A680-C450D572DE8A}"/>
          </ac:spMkLst>
        </pc:spChg>
        <pc:picChg chg="add mod">
          <ac:chgData name="Tripati sahu" userId="955b4e50ef3db4de" providerId="LiveId" clId="{25490F76-AC5B-4CAA-86D1-2FEE5BCEAA59}" dt="2024-02-28T02:45:00.180" v="764" actId="207"/>
          <ac:picMkLst>
            <pc:docMk/>
            <pc:sldMk cId="2732751104" sldId="318"/>
            <ac:picMk id="3" creationId="{3B9782A5-2FDA-4A01-BED6-9A81BB1A7B26}"/>
          </ac:picMkLst>
        </pc:picChg>
        <pc:picChg chg="add mod">
          <ac:chgData name="Tripati sahu" userId="955b4e50ef3db4de" providerId="LiveId" clId="{25490F76-AC5B-4CAA-86D1-2FEE5BCEAA59}" dt="2024-02-28T09:05:20.099" v="984"/>
          <ac:picMkLst>
            <pc:docMk/>
            <pc:sldMk cId="2732751104" sldId="318"/>
            <ac:picMk id="5" creationId="{CF54EFD0-6333-4E24-915C-86F840C1EBCE}"/>
          </ac:picMkLst>
        </pc:picChg>
      </pc:sldChg>
      <pc:sldChg chg="modSp ord modTransition">
        <pc:chgData name="Tripati sahu" userId="955b4e50ef3db4de" providerId="LiveId" clId="{25490F76-AC5B-4CAA-86D1-2FEE5BCEAA59}" dt="2024-02-29T13:34:36.328" v="1215"/>
        <pc:sldMkLst>
          <pc:docMk/>
          <pc:sldMk cId="3633237469" sldId="319"/>
        </pc:sldMkLst>
        <pc:spChg chg="mod">
          <ac:chgData name="Tripati sahu" userId="955b4e50ef3db4de" providerId="LiveId" clId="{25490F76-AC5B-4CAA-86D1-2FEE5BCEAA59}" dt="2024-02-28T08:59:08.459" v="976"/>
          <ac:spMkLst>
            <pc:docMk/>
            <pc:sldMk cId="3633237469" sldId="319"/>
            <ac:spMk id="7" creationId="{B06575B7-25A0-4B51-BE44-621772D51AD4}"/>
          </ac:spMkLst>
        </pc:spChg>
        <pc:picChg chg="mod">
          <ac:chgData name="Tripati sahu" userId="955b4e50ef3db4de" providerId="LiveId" clId="{25490F76-AC5B-4CAA-86D1-2FEE5BCEAA59}" dt="2024-02-29T13:33:40.551" v="1212"/>
          <ac:picMkLst>
            <pc:docMk/>
            <pc:sldMk cId="3633237469" sldId="319"/>
            <ac:picMk id="9" creationId="{D6C4A782-A1D7-4CCD-8E9A-E1F698B31C01}"/>
          </ac:picMkLst>
        </pc:picChg>
        <pc:picChg chg="mod">
          <ac:chgData name="Tripati sahu" userId="955b4e50ef3db4de" providerId="LiveId" clId="{25490F76-AC5B-4CAA-86D1-2FEE5BCEAA59}" dt="2024-02-29T13:33:51.433" v="1213"/>
          <ac:picMkLst>
            <pc:docMk/>
            <pc:sldMk cId="3633237469" sldId="319"/>
            <ac:picMk id="11" creationId="{D264E456-0F5A-4E30-B361-191526D5F780}"/>
          </ac:picMkLst>
        </pc:picChg>
        <pc:picChg chg="mod">
          <ac:chgData name="Tripati sahu" userId="955b4e50ef3db4de" providerId="LiveId" clId="{25490F76-AC5B-4CAA-86D1-2FEE5BCEAA59}" dt="2024-02-29T13:34:27.100" v="1214"/>
          <ac:picMkLst>
            <pc:docMk/>
            <pc:sldMk cId="3633237469" sldId="319"/>
            <ac:picMk id="13" creationId="{06348DC1-C526-4CE7-9F4E-06800804B4EE}"/>
          </ac:picMkLst>
        </pc:picChg>
        <pc:picChg chg="mod">
          <ac:chgData name="Tripati sahu" userId="955b4e50ef3db4de" providerId="LiveId" clId="{25490F76-AC5B-4CAA-86D1-2FEE5BCEAA59}" dt="2024-02-29T13:34:36.328" v="1215"/>
          <ac:picMkLst>
            <pc:docMk/>
            <pc:sldMk cId="3633237469" sldId="319"/>
            <ac:picMk id="15" creationId="{AB00A63C-700F-4C2E-9C20-9E83531A2E0E}"/>
          </ac:picMkLst>
        </pc:picChg>
      </pc:sldChg>
      <pc:sldChg chg="addSp modSp del mod ord modTransition">
        <pc:chgData name="Tripati sahu" userId="955b4e50ef3db4de" providerId="LiveId" clId="{25490F76-AC5B-4CAA-86D1-2FEE5BCEAA59}" dt="2024-02-29T13:36:25.504" v="1217" actId="47"/>
        <pc:sldMkLst>
          <pc:docMk/>
          <pc:sldMk cId="3745305116" sldId="320"/>
        </pc:sldMkLst>
        <pc:spChg chg="mod">
          <ac:chgData name="Tripati sahu" userId="955b4e50ef3db4de" providerId="LiveId" clId="{25490F76-AC5B-4CAA-86D1-2FEE5BCEAA59}" dt="2024-02-28T09:30:14.046" v="1137" actId="20577"/>
          <ac:spMkLst>
            <pc:docMk/>
            <pc:sldMk cId="3745305116" sldId="320"/>
            <ac:spMk id="2" creationId="{B025C0BF-49CB-548C-E5C4-DCD51325807E}"/>
          </ac:spMkLst>
        </pc:spChg>
        <pc:picChg chg="add mod">
          <ac:chgData name="Tripati sahu" userId="955b4e50ef3db4de" providerId="LiveId" clId="{25490F76-AC5B-4CAA-86D1-2FEE5BCEAA59}" dt="2024-02-28T09:07:03.118" v="985"/>
          <ac:picMkLst>
            <pc:docMk/>
            <pc:sldMk cId="3745305116" sldId="320"/>
            <ac:picMk id="6" creationId="{26D23B13-7CD5-4E23-80A4-061C9EC1EF82}"/>
          </ac:picMkLst>
        </pc:picChg>
      </pc:sldChg>
      <pc:sldChg chg="addSp delSp modSp new del mod">
        <pc:chgData name="Tripati sahu" userId="955b4e50ef3db4de" providerId="LiveId" clId="{25490F76-AC5B-4CAA-86D1-2FEE5BCEAA59}" dt="2024-02-28T09:08:02.490" v="986" actId="47"/>
        <pc:sldMkLst>
          <pc:docMk/>
          <pc:sldMk cId="1520397668" sldId="321"/>
        </pc:sldMkLst>
        <pc:spChg chg="del">
          <ac:chgData name="Tripati sahu" userId="955b4e50ef3db4de" providerId="LiveId" clId="{25490F76-AC5B-4CAA-86D1-2FEE5BCEAA59}" dt="2024-02-28T02:56:42.845" v="791" actId="478"/>
          <ac:spMkLst>
            <pc:docMk/>
            <pc:sldMk cId="1520397668" sldId="321"/>
            <ac:spMk id="2" creationId="{7B758549-E839-4A47-95FA-087040D22652}"/>
          </ac:spMkLst>
        </pc:spChg>
        <pc:spChg chg="del">
          <ac:chgData name="Tripati sahu" userId="955b4e50ef3db4de" providerId="LiveId" clId="{25490F76-AC5B-4CAA-86D1-2FEE5BCEAA59}" dt="2024-02-28T02:56:39.407" v="790" actId="478"/>
          <ac:spMkLst>
            <pc:docMk/>
            <pc:sldMk cId="1520397668" sldId="321"/>
            <ac:spMk id="3" creationId="{C9001872-7F66-41F6-8EC7-795738FE20A3}"/>
          </ac:spMkLst>
        </pc:spChg>
        <pc:graphicFrameChg chg="add mod">
          <ac:chgData name="Tripati sahu" userId="955b4e50ef3db4de" providerId="LiveId" clId="{25490F76-AC5B-4CAA-86D1-2FEE5BCEAA59}" dt="2024-02-28T02:57:22.707" v="796" actId="14100"/>
          <ac:graphicFrameMkLst>
            <pc:docMk/>
            <pc:sldMk cId="1520397668" sldId="321"/>
            <ac:graphicFrameMk id="4" creationId="{3B14F22E-64CE-484C-A52E-4B3ED5787D7D}"/>
          </ac:graphicFrameMkLst>
        </pc:graphicFrameChg>
      </pc:sldChg>
      <pc:sldChg chg="addSp delSp modSp mod ord modTransition">
        <pc:chgData name="Tripati sahu" userId="955b4e50ef3db4de" providerId="LiveId" clId="{25490F76-AC5B-4CAA-86D1-2FEE5BCEAA59}" dt="2024-02-28T09:34:02.314" v="1170" actId="5793"/>
        <pc:sldMkLst>
          <pc:docMk/>
          <pc:sldMk cId="4053809013" sldId="326"/>
        </pc:sldMkLst>
        <pc:spChg chg="del mod">
          <ac:chgData name="Tripati sahu" userId="955b4e50ef3db4de" providerId="LiveId" clId="{25490F76-AC5B-4CAA-86D1-2FEE5BCEAA59}" dt="2024-02-28T09:32:56.639" v="1156" actId="478"/>
          <ac:spMkLst>
            <pc:docMk/>
            <pc:sldMk cId="4053809013" sldId="326"/>
            <ac:spMk id="2" creationId="{57F5B1B6-3EFF-BC5E-636F-BB1C41A59611}"/>
          </ac:spMkLst>
        </pc:spChg>
        <pc:spChg chg="del">
          <ac:chgData name="Tripati sahu" userId="955b4e50ef3db4de" providerId="LiveId" clId="{25490F76-AC5B-4CAA-86D1-2FEE5BCEAA59}" dt="2024-02-28T09:32:12.822" v="1147" actId="478"/>
          <ac:spMkLst>
            <pc:docMk/>
            <pc:sldMk cId="4053809013" sldId="326"/>
            <ac:spMk id="3" creationId="{2257208F-6F61-5CCA-C09D-DF5E42DB1275}"/>
          </ac:spMkLst>
        </pc:spChg>
        <pc:spChg chg="add del mod">
          <ac:chgData name="Tripati sahu" userId="955b4e50ef3db4de" providerId="LiveId" clId="{25490F76-AC5B-4CAA-86D1-2FEE5BCEAA59}" dt="2024-02-28T09:33:00.846" v="1157" actId="478"/>
          <ac:spMkLst>
            <pc:docMk/>
            <pc:sldMk cId="4053809013" sldId="326"/>
            <ac:spMk id="6" creationId="{96F497EC-3595-466B-B685-5BE6B439F6D0}"/>
          </ac:spMkLst>
        </pc:spChg>
        <pc:spChg chg="add del mod">
          <ac:chgData name="Tripati sahu" userId="955b4e50ef3db4de" providerId="LiveId" clId="{25490F76-AC5B-4CAA-86D1-2FEE5BCEAA59}" dt="2024-02-28T09:34:02.314" v="1170" actId="5793"/>
          <ac:spMkLst>
            <pc:docMk/>
            <pc:sldMk cId="4053809013" sldId="326"/>
            <ac:spMk id="8" creationId="{5CA69291-1A31-43C1-9E25-60BC9FF3893A}"/>
          </ac:spMkLst>
        </pc:spChg>
        <pc:picChg chg="add mod">
          <ac:chgData name="Tripati sahu" userId="955b4e50ef3db4de" providerId="LiveId" clId="{25490F76-AC5B-4CAA-86D1-2FEE5BCEAA59}" dt="2024-02-28T08:55:43.661" v="966"/>
          <ac:picMkLst>
            <pc:docMk/>
            <pc:sldMk cId="4053809013" sldId="326"/>
            <ac:picMk id="4" creationId="{EBEC8DDD-7F4F-49E7-9233-FF8BEC4169AA}"/>
          </ac:picMkLst>
        </pc:picChg>
      </pc:sldChg>
      <pc:sldChg chg="addSp delSp modSp mod ord modTransition">
        <pc:chgData name="Tripati sahu" userId="955b4e50ef3db4de" providerId="LiveId" clId="{25490F76-AC5B-4CAA-86D1-2FEE5BCEAA59}" dt="2024-02-28T09:25:33.371" v="1043"/>
        <pc:sldMkLst>
          <pc:docMk/>
          <pc:sldMk cId="3933146401" sldId="327"/>
        </pc:sldMkLst>
        <pc:spChg chg="add mod">
          <ac:chgData name="Tripati sahu" userId="955b4e50ef3db4de" providerId="LiveId" clId="{25490F76-AC5B-4CAA-86D1-2FEE5BCEAA59}" dt="2024-02-28T09:17:53.441" v="1021" actId="2711"/>
          <ac:spMkLst>
            <pc:docMk/>
            <pc:sldMk cId="3933146401" sldId="327"/>
            <ac:spMk id="2" creationId="{46F1E570-47EC-4BDC-A347-BC4982883B7A}"/>
          </ac:spMkLst>
        </pc:spChg>
        <pc:spChg chg="del mod">
          <ac:chgData name="Tripati sahu" userId="955b4e50ef3db4de" providerId="LiveId" clId="{25490F76-AC5B-4CAA-86D1-2FEE5BCEAA59}" dt="2024-02-28T08:50:40.178" v="907" actId="478"/>
          <ac:spMkLst>
            <pc:docMk/>
            <pc:sldMk cId="3933146401" sldId="327"/>
            <ac:spMk id="4" creationId="{BDADB6A9-F0D2-2F39-6134-94F7E3B6CA03}"/>
          </ac:spMkLst>
        </pc:spChg>
        <pc:picChg chg="add mod">
          <ac:chgData name="Tripati sahu" userId="955b4e50ef3db4de" providerId="LiveId" clId="{25490F76-AC5B-4CAA-86D1-2FEE5BCEAA59}" dt="2024-02-28T08:46:50.794" v="802" actId="14100"/>
          <ac:picMkLst>
            <pc:docMk/>
            <pc:sldMk cId="3933146401" sldId="327"/>
            <ac:picMk id="3" creationId="{F577A256-076B-4CDC-B1B2-31E9E585DF07}"/>
          </ac:picMkLst>
        </pc:picChg>
      </pc:sldChg>
      <pc:sldChg chg="addSp modSp mod ord modTransition">
        <pc:chgData name="Tripati sahu" userId="955b4e50ef3db4de" providerId="LiveId" clId="{25490F76-AC5B-4CAA-86D1-2FEE5BCEAA59}" dt="2024-02-28T09:25:33.371" v="1043"/>
        <pc:sldMkLst>
          <pc:docMk/>
          <pc:sldMk cId="351274239" sldId="329"/>
        </pc:sldMkLst>
        <pc:spChg chg="mod">
          <ac:chgData name="Tripati sahu" userId="955b4e50ef3db4de" providerId="LiveId" clId="{25490F76-AC5B-4CAA-86D1-2FEE5BCEAA59}" dt="2024-02-28T09:15:57.318" v="1007" actId="2711"/>
          <ac:spMkLst>
            <pc:docMk/>
            <pc:sldMk cId="351274239" sldId="329"/>
            <ac:spMk id="4" creationId="{BDADB6A9-F0D2-2F39-6134-94F7E3B6CA03}"/>
          </ac:spMkLst>
        </pc:spChg>
        <pc:picChg chg="add mod">
          <ac:chgData name="Tripati sahu" userId="955b4e50ef3db4de" providerId="LiveId" clId="{25490F76-AC5B-4CAA-86D1-2FEE5BCEAA59}" dt="2024-02-28T08:54:34.996" v="958"/>
          <ac:picMkLst>
            <pc:docMk/>
            <pc:sldMk cId="351274239" sldId="329"/>
            <ac:picMk id="3" creationId="{9A8F8043-C5C4-414B-9D5C-2861123975EF}"/>
          </ac:picMkLst>
        </pc:picChg>
      </pc:sldChg>
      <pc:sldChg chg="modSp ord modTransition">
        <pc:chgData name="Tripati sahu" userId="955b4e50ef3db4de" providerId="LiveId" clId="{25490F76-AC5B-4CAA-86D1-2FEE5BCEAA59}" dt="2024-03-01T11:48:11.387" v="1415"/>
        <pc:sldMkLst>
          <pc:docMk/>
          <pc:sldMk cId="1439225053" sldId="333"/>
        </pc:sldMkLst>
        <pc:picChg chg="mod">
          <ac:chgData name="Tripati sahu" userId="955b4e50ef3db4de" providerId="LiveId" clId="{25490F76-AC5B-4CAA-86D1-2FEE5BCEAA59}" dt="2024-03-01T11:48:11.387" v="1415"/>
          <ac:picMkLst>
            <pc:docMk/>
            <pc:sldMk cId="1439225053" sldId="333"/>
            <ac:picMk id="3" creationId="{55FCB0FB-FA38-4E15-999D-EA2987CA23C3}"/>
          </ac:picMkLst>
        </pc:picChg>
      </pc:sldChg>
      <pc:sldChg chg="modSp add mod">
        <pc:chgData name="Tripati sahu" userId="955b4e50ef3db4de" providerId="LiveId" clId="{25490F76-AC5B-4CAA-86D1-2FEE5BCEAA59}" dt="2024-02-28T09:51:13.986" v="1211" actId="404"/>
        <pc:sldMkLst>
          <pc:docMk/>
          <pc:sldMk cId="2583200905" sldId="334"/>
        </pc:sldMkLst>
        <pc:spChg chg="mod">
          <ac:chgData name="Tripati sahu" userId="955b4e50ef3db4de" providerId="LiveId" clId="{25490F76-AC5B-4CAA-86D1-2FEE5BCEAA59}" dt="2024-02-28T09:51:13.986" v="1211" actId="404"/>
          <ac:spMkLst>
            <pc:docMk/>
            <pc:sldMk cId="2583200905" sldId="334"/>
            <ac:spMk id="2" creationId="{B025C0BF-49CB-548C-E5C4-DCD51325807E}"/>
          </ac:spMkLst>
        </pc:spChg>
      </pc:sldChg>
      <pc:sldChg chg="addSp delSp new del mod">
        <pc:chgData name="Tripati sahu" userId="955b4e50ef3db4de" providerId="LiveId" clId="{25490F76-AC5B-4CAA-86D1-2FEE5BCEAA59}" dt="2024-02-28T09:21:26.165" v="1038" actId="47"/>
        <pc:sldMkLst>
          <pc:docMk/>
          <pc:sldMk cId="3875833109" sldId="334"/>
        </pc:sldMkLst>
        <pc:spChg chg="del">
          <ac:chgData name="Tripati sahu" userId="955b4e50ef3db4de" providerId="LiveId" clId="{25490F76-AC5B-4CAA-86D1-2FEE5BCEAA59}" dt="2024-02-28T09:20:35.374" v="1036" actId="478"/>
          <ac:spMkLst>
            <pc:docMk/>
            <pc:sldMk cId="3875833109" sldId="334"/>
            <ac:spMk id="2" creationId="{85D897FF-2487-453C-8EDB-7987B588DD7A}"/>
          </ac:spMkLst>
        </pc:spChg>
        <pc:spChg chg="del">
          <ac:chgData name="Tripati sahu" userId="955b4e50ef3db4de" providerId="LiveId" clId="{25490F76-AC5B-4CAA-86D1-2FEE5BCEAA59}" dt="2024-02-28T09:20:32.987" v="1035" actId="478"/>
          <ac:spMkLst>
            <pc:docMk/>
            <pc:sldMk cId="3875833109" sldId="334"/>
            <ac:spMk id="3" creationId="{4D311B36-BBC7-44F1-B107-BC41A94C4642}"/>
          </ac:spMkLst>
        </pc:spChg>
        <pc:graphicFrameChg chg="add">
          <ac:chgData name="Tripati sahu" userId="955b4e50ef3db4de" providerId="LiveId" clId="{25490F76-AC5B-4CAA-86D1-2FEE5BCEAA59}" dt="2024-02-28T09:20:58.487" v="1037"/>
          <ac:graphicFrameMkLst>
            <pc:docMk/>
            <pc:sldMk cId="3875833109" sldId="334"/>
            <ac:graphicFrameMk id="4" creationId="{AB56CEA0-2C70-441F-A333-73C38AB56CF3}"/>
          </ac:graphicFrameMkLst>
        </pc:graphicFrameChg>
      </pc:sldChg>
      <pc:sldMasterChg chg="delSldLayout">
        <pc:chgData name="Tripati sahu" userId="955b4e50ef3db4de" providerId="LiveId" clId="{25490F76-AC5B-4CAA-86D1-2FEE5BCEAA59}" dt="2024-02-27T14:50:13.972" v="380" actId="47"/>
        <pc:sldMasterMkLst>
          <pc:docMk/>
          <pc:sldMasterMk cId="0" sldId="2147483676"/>
        </pc:sldMasterMkLst>
        <pc:sldLayoutChg chg="del">
          <pc:chgData name="Tripati sahu" userId="955b4e50ef3db4de" providerId="LiveId" clId="{25490F76-AC5B-4CAA-86D1-2FEE5BCEAA59}" dt="2024-02-27T14:50:08.359" v="375" actId="47"/>
          <pc:sldLayoutMkLst>
            <pc:docMk/>
            <pc:sldMasterMk cId="0" sldId="2147483676"/>
            <pc:sldLayoutMk cId="0" sldId="2147483649"/>
          </pc:sldLayoutMkLst>
        </pc:sldLayoutChg>
        <pc:sldLayoutChg chg="del">
          <pc:chgData name="Tripati sahu" userId="955b4e50ef3db4de" providerId="LiveId" clId="{25490F76-AC5B-4CAA-86D1-2FEE5BCEAA59}" dt="2024-02-27T14:50:11.725" v="379" actId="47"/>
          <pc:sldLayoutMkLst>
            <pc:docMk/>
            <pc:sldMasterMk cId="0" sldId="2147483676"/>
            <pc:sldLayoutMk cId="0" sldId="2147483652"/>
          </pc:sldLayoutMkLst>
        </pc:sldLayoutChg>
        <pc:sldLayoutChg chg="del">
          <pc:chgData name="Tripati sahu" userId="955b4e50ef3db4de" providerId="LiveId" clId="{25490F76-AC5B-4CAA-86D1-2FEE5BCEAA59}" dt="2024-02-27T14:49:54.453" v="354" actId="47"/>
          <pc:sldLayoutMkLst>
            <pc:docMk/>
            <pc:sldMasterMk cId="0" sldId="2147483676"/>
            <pc:sldLayoutMk cId="0" sldId="2147483653"/>
          </pc:sldLayoutMkLst>
        </pc:sldLayoutChg>
        <pc:sldLayoutChg chg="del">
          <pc:chgData name="Tripati sahu" userId="955b4e50ef3db4de" providerId="LiveId" clId="{25490F76-AC5B-4CAA-86D1-2FEE5BCEAA59}" dt="2024-02-27T14:50:01.203" v="363" actId="47"/>
          <pc:sldLayoutMkLst>
            <pc:docMk/>
            <pc:sldMasterMk cId="0" sldId="2147483676"/>
            <pc:sldLayoutMk cId="0" sldId="2147483654"/>
          </pc:sldLayoutMkLst>
        </pc:sldLayoutChg>
        <pc:sldLayoutChg chg="del">
          <pc:chgData name="Tripati sahu" userId="955b4e50ef3db4de" providerId="LiveId" clId="{25490F76-AC5B-4CAA-86D1-2FEE5BCEAA59}" dt="2024-02-27T14:50:00.663" v="362" actId="47"/>
          <pc:sldLayoutMkLst>
            <pc:docMk/>
            <pc:sldMasterMk cId="0" sldId="2147483676"/>
            <pc:sldLayoutMk cId="0" sldId="2147483655"/>
          </pc:sldLayoutMkLst>
        </pc:sldLayoutChg>
        <pc:sldLayoutChg chg="del">
          <pc:chgData name="Tripati sahu" userId="955b4e50ef3db4de" providerId="LiveId" clId="{25490F76-AC5B-4CAA-86D1-2FEE5BCEAA59}" dt="2024-02-27T14:50:01.718" v="364" actId="47"/>
          <pc:sldLayoutMkLst>
            <pc:docMk/>
            <pc:sldMasterMk cId="0" sldId="2147483676"/>
            <pc:sldLayoutMk cId="0" sldId="2147483657"/>
          </pc:sldLayoutMkLst>
        </pc:sldLayoutChg>
        <pc:sldLayoutChg chg="del">
          <pc:chgData name="Tripati sahu" userId="955b4e50ef3db4de" providerId="LiveId" clId="{25490F76-AC5B-4CAA-86D1-2FEE5BCEAA59}" dt="2024-02-27T14:50:09.615" v="378" actId="47"/>
          <pc:sldLayoutMkLst>
            <pc:docMk/>
            <pc:sldMasterMk cId="0" sldId="2147483676"/>
            <pc:sldLayoutMk cId="0" sldId="2147483658"/>
          </pc:sldLayoutMkLst>
        </pc:sldLayoutChg>
        <pc:sldLayoutChg chg="del">
          <pc:chgData name="Tripati sahu" userId="955b4e50ef3db4de" providerId="LiveId" clId="{25490F76-AC5B-4CAA-86D1-2FEE5BCEAA59}" dt="2024-02-27T14:50:08.642" v="376" actId="47"/>
          <pc:sldLayoutMkLst>
            <pc:docMk/>
            <pc:sldMasterMk cId="0" sldId="2147483676"/>
            <pc:sldLayoutMk cId="0" sldId="2147483660"/>
          </pc:sldLayoutMkLst>
        </pc:sldLayoutChg>
        <pc:sldLayoutChg chg="del">
          <pc:chgData name="Tripati sahu" userId="955b4e50ef3db4de" providerId="LiveId" clId="{25490F76-AC5B-4CAA-86D1-2FEE5BCEAA59}" dt="2024-02-27T14:50:13.972" v="380" actId="47"/>
          <pc:sldLayoutMkLst>
            <pc:docMk/>
            <pc:sldMasterMk cId="0" sldId="2147483676"/>
            <pc:sldLayoutMk cId="0" sldId="2147483661"/>
          </pc:sldLayoutMkLst>
        </pc:sldLayoutChg>
        <pc:sldLayoutChg chg="del">
          <pc:chgData name="Tripati sahu" userId="955b4e50ef3db4de" providerId="LiveId" clId="{25490F76-AC5B-4CAA-86D1-2FEE5BCEAA59}" dt="2024-02-27T14:50:07.525" v="374" actId="47"/>
          <pc:sldLayoutMkLst>
            <pc:docMk/>
            <pc:sldMasterMk cId="0" sldId="2147483676"/>
            <pc:sldLayoutMk cId="0" sldId="2147483663"/>
          </pc:sldLayoutMkLst>
        </pc:sldLayoutChg>
        <pc:sldLayoutChg chg="del">
          <pc:chgData name="Tripati sahu" userId="955b4e50ef3db4de" providerId="LiveId" clId="{25490F76-AC5B-4CAA-86D1-2FEE5BCEAA59}" dt="2024-02-27T14:50:06.737" v="373" actId="47"/>
          <pc:sldLayoutMkLst>
            <pc:docMk/>
            <pc:sldMasterMk cId="0" sldId="2147483676"/>
            <pc:sldLayoutMk cId="0" sldId="2147483664"/>
          </pc:sldLayoutMkLst>
        </pc:sldLayoutChg>
        <pc:sldLayoutChg chg="del">
          <pc:chgData name="Tripati sahu" userId="955b4e50ef3db4de" providerId="LiveId" clId="{25490F76-AC5B-4CAA-86D1-2FEE5BCEAA59}" dt="2024-02-27T14:50:05.900" v="372" actId="47"/>
          <pc:sldLayoutMkLst>
            <pc:docMk/>
            <pc:sldMasterMk cId="0" sldId="2147483676"/>
            <pc:sldLayoutMk cId="0" sldId="2147483665"/>
          </pc:sldLayoutMkLst>
        </pc:sldLayoutChg>
        <pc:sldLayoutChg chg="del">
          <pc:chgData name="Tripati sahu" userId="955b4e50ef3db4de" providerId="LiveId" clId="{25490F76-AC5B-4CAA-86D1-2FEE5BCEAA59}" dt="2024-02-27T14:49:54.662" v="355" actId="47"/>
          <pc:sldLayoutMkLst>
            <pc:docMk/>
            <pc:sldMasterMk cId="0" sldId="2147483676"/>
            <pc:sldLayoutMk cId="0" sldId="2147483666"/>
          </pc:sldLayoutMkLst>
        </pc:sldLayoutChg>
        <pc:sldLayoutChg chg="del">
          <pc:chgData name="Tripati sahu" userId="955b4e50ef3db4de" providerId="LiveId" clId="{25490F76-AC5B-4CAA-86D1-2FEE5BCEAA59}" dt="2024-02-27T14:50:03.440" v="368" actId="47"/>
          <pc:sldLayoutMkLst>
            <pc:docMk/>
            <pc:sldMasterMk cId="0" sldId="2147483676"/>
            <pc:sldLayoutMk cId="0" sldId="2147483668"/>
          </pc:sldLayoutMkLst>
        </pc:sldLayoutChg>
        <pc:sldLayoutChg chg="del">
          <pc:chgData name="Tripati sahu" userId="955b4e50ef3db4de" providerId="LiveId" clId="{25490F76-AC5B-4CAA-86D1-2FEE5BCEAA59}" dt="2024-02-27T14:50:04.243" v="370" actId="47"/>
          <pc:sldLayoutMkLst>
            <pc:docMk/>
            <pc:sldMasterMk cId="0" sldId="2147483676"/>
            <pc:sldLayoutMk cId="0" sldId="2147483669"/>
          </pc:sldLayoutMkLst>
        </pc:sldLayoutChg>
        <pc:sldLayoutChg chg="del">
          <pc:chgData name="Tripati sahu" userId="955b4e50ef3db4de" providerId="LiveId" clId="{25490F76-AC5B-4CAA-86D1-2FEE5BCEAA59}" dt="2024-02-27T14:50:00.404" v="361" actId="47"/>
          <pc:sldLayoutMkLst>
            <pc:docMk/>
            <pc:sldMasterMk cId="0" sldId="2147483676"/>
            <pc:sldLayoutMk cId="0" sldId="2147483670"/>
          </pc:sldLayoutMkLst>
        </pc:sldLayoutChg>
        <pc:sldLayoutChg chg="del">
          <pc:chgData name="Tripati sahu" userId="955b4e50ef3db4de" providerId="LiveId" clId="{25490F76-AC5B-4CAA-86D1-2FEE5BCEAA59}" dt="2024-02-27T14:49:57.778" v="359" actId="47"/>
          <pc:sldLayoutMkLst>
            <pc:docMk/>
            <pc:sldMasterMk cId="0" sldId="2147483676"/>
            <pc:sldLayoutMk cId="0" sldId="2147483671"/>
          </pc:sldLayoutMkLst>
        </pc:sldLayoutChg>
        <pc:sldLayoutChg chg="del">
          <pc:chgData name="Tripati sahu" userId="955b4e50ef3db4de" providerId="LiveId" clId="{25490F76-AC5B-4CAA-86D1-2FEE5BCEAA59}" dt="2024-02-27T14:49:57.175" v="358" actId="47"/>
          <pc:sldLayoutMkLst>
            <pc:docMk/>
            <pc:sldMasterMk cId="0" sldId="2147483676"/>
            <pc:sldLayoutMk cId="0" sldId="2147483672"/>
          </pc:sldLayoutMkLst>
        </pc:sldLayoutChg>
      </pc:sldMasterChg>
      <pc:sldMasterChg chg="del delSldLayout">
        <pc:chgData name="Tripati sahu" userId="955b4e50ef3db4de" providerId="LiveId" clId="{25490F76-AC5B-4CAA-86D1-2FEE5BCEAA59}" dt="2024-02-27T14:49:53.902" v="351" actId="47"/>
        <pc:sldMasterMkLst>
          <pc:docMk/>
          <pc:sldMasterMk cId="0" sldId="2147483677"/>
        </pc:sldMasterMkLst>
        <pc:sldLayoutChg chg="del">
          <pc:chgData name="Tripati sahu" userId="955b4e50ef3db4de" providerId="LiveId" clId="{25490F76-AC5B-4CAA-86D1-2FEE5BCEAA59}" dt="2024-02-27T14:49:53.902" v="351" actId="47"/>
          <pc:sldLayoutMkLst>
            <pc:docMk/>
            <pc:sldMasterMk cId="0" sldId="2147483677"/>
            <pc:sldLayoutMk cId="0" sldId="2147483674"/>
          </pc:sldLayoutMkLst>
        </pc:sldLayoutChg>
      </pc:sldMasterChg>
      <pc:sldMasterChg chg="del delSldLayout">
        <pc:chgData name="Tripati sahu" userId="955b4e50ef3db4de" providerId="LiveId" clId="{25490F76-AC5B-4CAA-86D1-2FEE5BCEAA59}" dt="2024-02-27T14:49:54.319" v="353" actId="47"/>
        <pc:sldMasterMkLst>
          <pc:docMk/>
          <pc:sldMasterMk cId="0" sldId="2147483678"/>
        </pc:sldMasterMkLst>
        <pc:sldLayoutChg chg="del">
          <pc:chgData name="Tripati sahu" userId="955b4e50ef3db4de" providerId="LiveId" clId="{25490F76-AC5B-4CAA-86D1-2FEE5BCEAA59}" dt="2024-02-27T14:49:54.319" v="353" actId="47"/>
          <pc:sldLayoutMkLst>
            <pc:docMk/>
            <pc:sldMasterMk cId="0" sldId="2147483678"/>
            <pc:sldLayoutMk cId="0" sldId="2147483675"/>
          </pc:sldLayoutMkLst>
        </pc:sldLayoutChg>
      </pc:sldMasterChg>
    </pc:docChg>
  </pc:docChgLst>
  <pc:docChgLst>
    <pc:chgData name="jangiti swathika" userId="efdedc8c6a4aa55f" providerId="Windows Live" clId="Web-{32396039-23B1-4EE0-8041-CA98E3C7C34F}"/>
    <pc:docChg chg="modSld">
      <pc:chgData name="jangiti swathika" userId="efdedc8c6a4aa55f" providerId="Windows Live" clId="Web-{32396039-23B1-4EE0-8041-CA98E3C7C34F}" dt="2024-02-27T15:25:25.262" v="60"/>
      <pc:docMkLst>
        <pc:docMk/>
      </pc:docMkLst>
      <pc:sldChg chg="addSp delSp modSp">
        <pc:chgData name="jangiti swathika" userId="efdedc8c6a4aa55f" providerId="Windows Live" clId="Web-{32396039-23B1-4EE0-8041-CA98E3C7C34F}" dt="2024-02-27T15:25:25.262" v="60"/>
        <pc:sldMkLst>
          <pc:docMk/>
          <pc:sldMk cId="3688757119" sldId="307"/>
        </pc:sldMkLst>
        <pc:spChg chg="mod">
          <ac:chgData name="jangiti swathika" userId="efdedc8c6a4aa55f" providerId="Windows Live" clId="Web-{32396039-23B1-4EE0-8041-CA98E3C7C34F}" dt="2024-02-27T15:20:16.356" v="37" actId="14100"/>
          <ac:spMkLst>
            <pc:docMk/>
            <pc:sldMk cId="3688757119" sldId="307"/>
            <ac:spMk id="5" creationId="{6A628A32-1D21-C1E6-1886-B2DF711ECA71}"/>
          </ac:spMkLst>
        </pc:spChg>
        <pc:spChg chg="add del">
          <ac:chgData name="jangiti swathika" userId="efdedc8c6a4aa55f" providerId="Windows Live" clId="Web-{32396039-23B1-4EE0-8041-CA98E3C7C34F}" dt="2024-02-27T15:12:50.230" v="24"/>
          <ac:spMkLst>
            <pc:docMk/>
            <pc:sldMk cId="3688757119" sldId="307"/>
            <ac:spMk id="7" creationId="{8E2D0B63-B3AB-0B47-6F7C-A8037E0F0DCF}"/>
          </ac:spMkLst>
        </pc:spChg>
        <pc:spChg chg="add del">
          <ac:chgData name="jangiti swathika" userId="efdedc8c6a4aa55f" providerId="Windows Live" clId="Web-{32396039-23B1-4EE0-8041-CA98E3C7C34F}" dt="2024-02-27T15:13:47.889" v="26"/>
          <ac:spMkLst>
            <pc:docMk/>
            <pc:sldMk cId="3688757119" sldId="307"/>
            <ac:spMk id="8" creationId="{90F197C2-A246-87FD-F7C8-5A777467538B}"/>
          </ac:spMkLst>
        </pc:spChg>
        <pc:spChg chg="add del">
          <ac:chgData name="jangiti swathika" userId="efdedc8c6a4aa55f" providerId="Windows Live" clId="Web-{32396039-23B1-4EE0-8041-CA98E3C7C34F}" dt="2024-02-27T15:14:37.172" v="28"/>
          <ac:spMkLst>
            <pc:docMk/>
            <pc:sldMk cId="3688757119" sldId="307"/>
            <ac:spMk id="9" creationId="{2887FC94-9A0F-FD18-D9F9-9631FEE02F71}"/>
          </ac:spMkLst>
        </pc:spChg>
        <pc:spChg chg="mod">
          <ac:chgData name="jangiti swathika" userId="efdedc8c6a4aa55f" providerId="Windows Live" clId="Web-{32396039-23B1-4EE0-8041-CA98E3C7C34F}" dt="2024-02-27T15:25:10.230" v="58" actId="20577"/>
          <ac:spMkLst>
            <pc:docMk/>
            <pc:sldMk cId="3688757119" sldId="307"/>
            <ac:spMk id="10" creationId="{4E6B8A04-C293-2A31-53E3-D343710741DD}"/>
          </ac:spMkLst>
        </pc:spChg>
        <pc:spChg chg="add del">
          <ac:chgData name="jangiti swathika" userId="efdedc8c6a4aa55f" providerId="Windows Live" clId="Web-{32396039-23B1-4EE0-8041-CA98E3C7C34F}" dt="2024-02-27T15:25:25.262" v="60"/>
          <ac:spMkLst>
            <pc:docMk/>
            <pc:sldMk cId="3688757119" sldId="307"/>
            <ac:spMk id="11" creationId="{A2774D55-F175-9403-40E3-F54E685A3C17}"/>
          </ac:spMkLst>
        </pc:spChg>
        <pc:spChg chg="add">
          <ac:chgData name="jangiti swathika" userId="efdedc8c6a4aa55f" providerId="Windows Live" clId="Web-{32396039-23B1-4EE0-8041-CA98E3C7C34F}" dt="2024-02-27T15:20:16.184" v="31"/>
          <ac:spMkLst>
            <pc:docMk/>
            <pc:sldMk cId="3688757119" sldId="307"/>
            <ac:spMk id="12" creationId="{F044E7B3-1FF5-F44A-6696-53B0A3F4F943}"/>
          </ac:spMkLst>
        </pc:spChg>
        <pc:spChg chg="add">
          <ac:chgData name="jangiti swathika" userId="efdedc8c6a4aa55f" providerId="Windows Live" clId="Web-{32396039-23B1-4EE0-8041-CA98E3C7C34F}" dt="2024-02-27T15:20:16.215" v="32"/>
          <ac:spMkLst>
            <pc:docMk/>
            <pc:sldMk cId="3688757119" sldId="307"/>
            <ac:spMk id="13" creationId="{5A563075-65E6-2E52-8180-7E4CB0FF2D37}"/>
          </ac:spMkLst>
        </pc:spChg>
        <pc:spChg chg="add del">
          <ac:chgData name="jangiti swathika" userId="efdedc8c6a4aa55f" providerId="Windows Live" clId="Web-{32396039-23B1-4EE0-8041-CA98E3C7C34F}" dt="2024-02-27T15:20:16.262" v="34"/>
          <ac:spMkLst>
            <pc:docMk/>
            <pc:sldMk cId="3688757119" sldId="307"/>
            <ac:spMk id="14" creationId="{DE3BB3B7-E8E8-8524-DAC0-82993879CE95}"/>
          </ac:spMkLst>
        </pc:spChg>
        <pc:spChg chg="add del">
          <ac:chgData name="jangiti swathika" userId="efdedc8c6a4aa55f" providerId="Windows Live" clId="Web-{32396039-23B1-4EE0-8041-CA98E3C7C34F}" dt="2024-02-27T15:22:10.672" v="50"/>
          <ac:spMkLst>
            <pc:docMk/>
            <pc:sldMk cId="3688757119" sldId="307"/>
            <ac:spMk id="15" creationId="{87A9E037-BF8A-5288-314A-59C0335E0B13}"/>
          </ac:spMkLst>
        </pc:spChg>
        <pc:spChg chg="add mod">
          <ac:chgData name="jangiti swathika" userId="efdedc8c6a4aa55f" providerId="Windows Live" clId="Web-{32396039-23B1-4EE0-8041-CA98E3C7C34F}" dt="2024-02-27T15:25:14.418" v="59"/>
          <ac:spMkLst>
            <pc:docMk/>
            <pc:sldMk cId="3688757119" sldId="307"/>
            <ac:spMk id="16" creationId="{EE45FCE4-5487-8055-64DF-466CD0227A46}"/>
          </ac:spMkLst>
        </pc:spChg>
        <pc:spChg chg="add del">
          <ac:chgData name="jangiti swathika" userId="efdedc8c6a4aa55f" providerId="Windows Live" clId="Web-{32396039-23B1-4EE0-8041-CA98E3C7C34F}" dt="2024-02-27T15:22:10.750" v="51"/>
          <ac:spMkLst>
            <pc:docMk/>
            <pc:sldMk cId="3688757119" sldId="307"/>
            <ac:spMk id="17" creationId="{C6BF5CF2-37A7-BEE6-BEDD-B32894A081ED}"/>
          </ac:spMkLst>
        </pc:spChg>
        <pc:spChg chg="add del">
          <ac:chgData name="jangiti swathika" userId="efdedc8c6a4aa55f" providerId="Windows Live" clId="Web-{32396039-23B1-4EE0-8041-CA98E3C7C34F}" dt="2024-02-27T15:20:16.512" v="42"/>
          <ac:spMkLst>
            <pc:docMk/>
            <pc:sldMk cId="3688757119" sldId="307"/>
            <ac:spMk id="18" creationId="{B91F413C-F376-38A3-0197-1C06C39A0F19}"/>
          </ac:spMkLst>
        </pc:spChg>
        <pc:picChg chg="del mod">
          <ac:chgData name="jangiti swathika" userId="efdedc8c6a4aa55f" providerId="Windows Live" clId="Web-{32396039-23B1-4EE0-8041-CA98E3C7C34F}" dt="2024-02-27T15:20:16.153" v="30"/>
          <ac:picMkLst>
            <pc:docMk/>
            <pc:sldMk cId="3688757119" sldId="307"/>
            <ac:picMk id="2" creationId="{302FA4C3-5022-D949-EFF3-FA959298EE43}"/>
          </ac:picMkLst>
        </pc:picChg>
        <pc:picChg chg="add mod">
          <ac:chgData name="jangiti swathika" userId="efdedc8c6a4aa55f" providerId="Windows Live" clId="Web-{32396039-23B1-4EE0-8041-CA98E3C7C34F}" dt="2024-02-27T15:10:53.539" v="10" actId="14100"/>
          <ac:picMkLst>
            <pc:docMk/>
            <pc:sldMk cId="3688757119" sldId="307"/>
            <ac:picMk id="6" creationId="{8EABA98B-C162-A019-ECFD-A81637056635}"/>
          </ac:picMkLst>
        </pc:picChg>
      </pc:sldChg>
    </pc:docChg>
  </pc:docChgLst>
  <pc:docChgLst>
    <pc:chgData name="Abhinav Kumbalwar" userId="4108bab7e5610e3e" providerId="Windows Live" clId="Web-{EB9CFDCC-D3DF-4A18-B38A-E33D208FA355}"/>
    <pc:docChg chg="modSld">
      <pc:chgData name="Abhinav Kumbalwar" userId="4108bab7e5610e3e" providerId="Windows Live" clId="Web-{EB9CFDCC-D3DF-4A18-B38A-E33D208FA355}" dt="2024-03-01T11:37:36.903" v="9" actId="20577"/>
      <pc:docMkLst>
        <pc:docMk/>
      </pc:docMkLst>
      <pc:sldChg chg="modSp">
        <pc:chgData name="Abhinav Kumbalwar" userId="4108bab7e5610e3e" providerId="Windows Live" clId="Web-{EB9CFDCC-D3DF-4A18-B38A-E33D208FA355}" dt="2024-03-01T11:37:36.903" v="9" actId="20577"/>
        <pc:sldMkLst>
          <pc:docMk/>
          <pc:sldMk cId="1278802062" sldId="304"/>
        </pc:sldMkLst>
        <pc:spChg chg="mod">
          <ac:chgData name="Abhinav Kumbalwar" userId="4108bab7e5610e3e" providerId="Windows Live" clId="Web-{EB9CFDCC-D3DF-4A18-B38A-E33D208FA355}" dt="2024-03-01T11:37:36.903" v="9" actId="20577"/>
          <ac:spMkLst>
            <pc:docMk/>
            <pc:sldMk cId="1278802062" sldId="304"/>
            <ac:spMk id="2" creationId="{0279E5BA-378A-4C95-B421-AD7781215143}"/>
          </ac:spMkLst>
        </pc:spChg>
      </pc:sldChg>
    </pc:docChg>
  </pc:docChgLst>
  <pc:docChgLst>
    <pc:chgData name="jangiti swathika" userId="efdedc8c6a4aa55f" providerId="Windows Live" clId="Web-{8F6E6FE3-ACB9-47B5-A13E-296F07A12EC5}"/>
    <pc:docChg chg="addSld modSld">
      <pc:chgData name="jangiti swathika" userId="efdedc8c6a4aa55f" providerId="Windows Live" clId="Web-{8F6E6FE3-ACB9-47B5-A13E-296F07A12EC5}" dt="2024-02-27T08:46:54.532" v="1130" actId="20577"/>
      <pc:docMkLst>
        <pc:docMk/>
      </pc:docMkLst>
      <pc:sldChg chg="addSp modSp mod modClrScheme chgLayout">
        <pc:chgData name="jangiti swathika" userId="efdedc8c6a4aa55f" providerId="Windows Live" clId="Web-{8F6E6FE3-ACB9-47B5-A13E-296F07A12EC5}" dt="2024-02-27T07:48:24.884" v="0"/>
        <pc:sldMkLst>
          <pc:docMk/>
          <pc:sldMk cId="0" sldId="260"/>
        </pc:sldMkLst>
        <pc:spChg chg="add mod">
          <ac:chgData name="jangiti swathika" userId="efdedc8c6a4aa55f" providerId="Windows Live" clId="Web-{8F6E6FE3-ACB9-47B5-A13E-296F07A12EC5}" dt="2024-02-27T07:48:24.884" v="0"/>
          <ac:spMkLst>
            <pc:docMk/>
            <pc:sldMk cId="0" sldId="260"/>
            <ac:spMk id="2" creationId="{C773E15C-7B73-4E9C-1220-B07255E86E62}"/>
          </ac:spMkLst>
        </pc:spChg>
        <pc:spChg chg="add mod">
          <ac:chgData name="jangiti swathika" userId="efdedc8c6a4aa55f" providerId="Windows Live" clId="Web-{8F6E6FE3-ACB9-47B5-A13E-296F07A12EC5}" dt="2024-02-27T07:48:24.884" v="0"/>
          <ac:spMkLst>
            <pc:docMk/>
            <pc:sldMk cId="0" sldId="260"/>
            <ac:spMk id="3" creationId="{8DD24400-3D84-F7B4-BBA0-686687BD12F6}"/>
          </ac:spMkLst>
        </pc:spChg>
      </pc:sldChg>
      <pc:sldChg chg="addSp delSp modSp add replId">
        <pc:chgData name="jangiti swathika" userId="efdedc8c6a4aa55f" providerId="Windows Live" clId="Web-{8F6E6FE3-ACB9-47B5-A13E-296F07A12EC5}" dt="2024-02-27T08:46:54.532" v="1130" actId="20577"/>
        <pc:sldMkLst>
          <pc:docMk/>
          <pc:sldMk cId="3688757119" sldId="307"/>
        </pc:sldMkLst>
        <pc:spChg chg="del mod">
          <ac:chgData name="jangiti swathika" userId="efdedc8c6a4aa55f" providerId="Windows Live" clId="Web-{8F6E6FE3-ACB9-47B5-A13E-296F07A12EC5}" dt="2024-02-27T07:51:56.499" v="15"/>
          <ac:spMkLst>
            <pc:docMk/>
            <pc:sldMk cId="3688757119" sldId="307"/>
            <ac:spMk id="2" creationId="{BC44BEEC-6098-8948-CC84-4DD3ACA89529}"/>
          </ac:spMkLst>
        </pc:spChg>
        <pc:spChg chg="add del mod">
          <ac:chgData name="jangiti swathika" userId="efdedc8c6a4aa55f" providerId="Windows Live" clId="Web-{8F6E6FE3-ACB9-47B5-A13E-296F07A12EC5}" dt="2024-02-27T07:54:16.144" v="28"/>
          <ac:spMkLst>
            <pc:docMk/>
            <pc:sldMk cId="3688757119" sldId="307"/>
            <ac:spMk id="4" creationId="{4BAE0224-7F6B-81AA-A289-7B6F8DE8011D}"/>
          </ac:spMkLst>
        </pc:spChg>
        <pc:spChg chg="add del">
          <ac:chgData name="jangiti swathika" userId="efdedc8c6a4aa55f" providerId="Windows Live" clId="Web-{8F6E6FE3-ACB9-47B5-A13E-296F07A12EC5}" dt="2024-02-27T07:54:50.301" v="30"/>
          <ac:spMkLst>
            <pc:docMk/>
            <pc:sldMk cId="3688757119" sldId="307"/>
            <ac:spMk id="5" creationId="{83AF9CD5-CAE8-4F1C-AF39-9AE64FABA1D7}"/>
          </ac:spMkLst>
        </pc:spChg>
        <pc:spChg chg="add del">
          <ac:chgData name="jangiti swathika" userId="efdedc8c6a4aa55f" providerId="Windows Live" clId="Web-{8F6E6FE3-ACB9-47B5-A13E-296F07A12EC5}" dt="2024-02-27T07:54:54.864" v="32"/>
          <ac:spMkLst>
            <pc:docMk/>
            <pc:sldMk cId="3688757119" sldId="307"/>
            <ac:spMk id="6" creationId="{21AC8790-55D0-5C58-4EEA-BCC9F6AB4D5B}"/>
          </ac:spMkLst>
        </pc:spChg>
        <pc:spChg chg="add del">
          <ac:chgData name="jangiti swathika" userId="efdedc8c6a4aa55f" providerId="Windows Live" clId="Web-{8F6E6FE3-ACB9-47B5-A13E-296F07A12EC5}" dt="2024-02-27T07:55:05.379" v="34"/>
          <ac:spMkLst>
            <pc:docMk/>
            <pc:sldMk cId="3688757119" sldId="307"/>
            <ac:spMk id="8" creationId="{7A049547-3BF9-FF49-AFC3-DBE535B12A0E}"/>
          </ac:spMkLst>
        </pc:spChg>
        <pc:spChg chg="add del">
          <ac:chgData name="jangiti swathika" userId="efdedc8c6a4aa55f" providerId="Windows Live" clId="Web-{8F6E6FE3-ACB9-47B5-A13E-296F07A12EC5}" dt="2024-02-27T07:55:19.333" v="36"/>
          <ac:spMkLst>
            <pc:docMk/>
            <pc:sldMk cId="3688757119" sldId="307"/>
            <ac:spMk id="9" creationId="{521C5201-AC7C-025A-15AD-D5AFCC08AC70}"/>
          </ac:spMkLst>
        </pc:spChg>
        <pc:spChg chg="add del mod">
          <ac:chgData name="jangiti swathika" userId="efdedc8c6a4aa55f" providerId="Windows Live" clId="Web-{8F6E6FE3-ACB9-47B5-A13E-296F07A12EC5}" dt="2024-02-27T08:46:54.532" v="1130" actId="20577"/>
          <ac:spMkLst>
            <pc:docMk/>
            <pc:sldMk cId="3688757119" sldId="307"/>
            <ac:spMk id="10" creationId="{4E6B8A04-C293-2A31-53E3-D343710741DD}"/>
          </ac:spMkLst>
        </pc:spChg>
        <pc:spChg chg="add del">
          <ac:chgData name="jangiti swathika" userId="efdedc8c6a4aa55f" providerId="Windows Live" clId="Web-{8F6E6FE3-ACB9-47B5-A13E-296F07A12EC5}" dt="2024-02-27T07:55:32.615" v="39"/>
          <ac:spMkLst>
            <pc:docMk/>
            <pc:sldMk cId="3688757119" sldId="307"/>
            <ac:spMk id="11" creationId="{75F33757-CAAA-6697-C340-57F548185E88}"/>
          </ac:spMkLst>
        </pc:spChg>
        <pc:picChg chg="add mod modCrop">
          <ac:chgData name="jangiti swathika" userId="efdedc8c6a4aa55f" providerId="Windows Live" clId="Web-{8F6E6FE3-ACB9-47B5-A13E-296F07A12EC5}" dt="2024-02-27T07:52:45.125" v="23"/>
          <ac:picMkLst>
            <pc:docMk/>
            <pc:sldMk cId="3688757119" sldId="307"/>
            <ac:picMk id="3" creationId="{BD344E6D-5CC8-ED9A-0392-AC6A01E929C0}"/>
          </ac:picMkLst>
        </pc:picChg>
        <pc:picChg chg="del">
          <ac:chgData name="jangiti swathika" userId="efdedc8c6a4aa55f" providerId="Windows Live" clId="Web-{8F6E6FE3-ACB9-47B5-A13E-296F07A12EC5}" dt="2024-02-27T07:49:27.917" v="2"/>
          <ac:picMkLst>
            <pc:docMk/>
            <pc:sldMk cId="3688757119" sldId="307"/>
            <ac:picMk id="7" creationId="{A631BD9D-57C2-43B5-B9BB-CA5E577FE5B3}"/>
          </ac:picMkLst>
        </pc:picChg>
      </pc:sldChg>
      <pc:sldChg chg="modSp">
        <pc:chgData name="jangiti swathika" userId="efdedc8c6a4aa55f" providerId="Windows Live" clId="Web-{8F6E6FE3-ACB9-47B5-A13E-296F07A12EC5}" dt="2024-02-27T08:39:32.394" v="850" actId="20577"/>
        <pc:sldMkLst>
          <pc:docMk/>
          <pc:sldMk cId="2529099524" sldId="309"/>
        </pc:sldMkLst>
        <pc:spChg chg="mod">
          <ac:chgData name="jangiti swathika" userId="efdedc8c6a4aa55f" providerId="Windows Live" clId="Web-{8F6E6FE3-ACB9-47B5-A13E-296F07A12EC5}" dt="2024-02-27T08:39:32.394" v="850" actId="20577"/>
          <ac:spMkLst>
            <pc:docMk/>
            <pc:sldMk cId="2529099524" sldId="309"/>
            <ac:spMk id="2" creationId="{0279E5BA-378A-4C95-B421-AD778121514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18124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3818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0723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15900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6" name="Google Shape;34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95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5231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6613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874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>
          <a:extLst>
            <a:ext uri="{FF2B5EF4-FFF2-40B4-BE49-F238E27FC236}">
              <a16:creationId xmlns:a16="http://schemas.microsoft.com/office/drawing/2014/main" id="{09AC828D-A3FF-F835-07D5-A9E590DD4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:notes">
            <a:extLst>
              <a:ext uri="{FF2B5EF4-FFF2-40B4-BE49-F238E27FC236}">
                <a16:creationId xmlns:a16="http://schemas.microsoft.com/office/drawing/2014/main" id="{B42AEB9C-DC94-C024-96A7-145F4137D1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:notes">
            <a:extLst>
              <a:ext uri="{FF2B5EF4-FFF2-40B4-BE49-F238E27FC236}">
                <a16:creationId xmlns:a16="http://schemas.microsoft.com/office/drawing/2014/main" id="{08B4DE1C-BC49-702B-E556-B4ED6E09DF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0665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>
          <a:extLst>
            <a:ext uri="{FF2B5EF4-FFF2-40B4-BE49-F238E27FC236}">
              <a16:creationId xmlns:a16="http://schemas.microsoft.com/office/drawing/2014/main" id="{C32B24F3-5A07-DA4F-2E84-8597E86D2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:notes">
            <a:extLst>
              <a:ext uri="{FF2B5EF4-FFF2-40B4-BE49-F238E27FC236}">
                <a16:creationId xmlns:a16="http://schemas.microsoft.com/office/drawing/2014/main" id="{9D17A599-43BD-8677-B6A9-084D1BA154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:notes">
            <a:extLst>
              <a:ext uri="{FF2B5EF4-FFF2-40B4-BE49-F238E27FC236}">
                <a16:creationId xmlns:a16="http://schemas.microsoft.com/office/drawing/2014/main" id="{6F0141EA-CC87-37F5-B93D-5F59DC5F15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4571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5097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2728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3947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8517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>
  <p:cSld name="Diapositiva de título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 flipH="1">
            <a:off x="645900" y="1217100"/>
            <a:ext cx="7260900" cy="27171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0" y="1299294"/>
            <a:ext cx="2964712" cy="3316107"/>
          </a:xfrm>
          <a:custGeom>
            <a:avLst/>
            <a:gdLst/>
            <a:ahLst/>
            <a:cxnLst/>
            <a:rect l="l" t="t" r="r" b="b"/>
            <a:pathLst>
              <a:path w="51204" h="57273" extrusionOk="0">
                <a:moveTo>
                  <a:pt x="8598" y="1"/>
                </a:moveTo>
                <a:lnTo>
                  <a:pt x="0" y="21597"/>
                </a:lnTo>
                <a:lnTo>
                  <a:pt x="11012" y="45939"/>
                </a:lnTo>
                <a:cubicBezTo>
                  <a:pt x="11012" y="45939"/>
                  <a:pt x="26937" y="57273"/>
                  <a:pt x="34889" y="57273"/>
                </a:cubicBezTo>
                <a:cubicBezTo>
                  <a:pt x="35092" y="57273"/>
                  <a:pt x="35289" y="57265"/>
                  <a:pt x="35482" y="57250"/>
                </a:cubicBezTo>
                <a:cubicBezTo>
                  <a:pt x="43193" y="56631"/>
                  <a:pt x="51204" y="42938"/>
                  <a:pt x="45960" y="35023"/>
                </a:cubicBezTo>
                <a:cubicBezTo>
                  <a:pt x="44317" y="32544"/>
                  <a:pt x="41903" y="31781"/>
                  <a:pt x="39361" y="31781"/>
                </a:cubicBezTo>
                <a:cubicBezTo>
                  <a:pt x="35279" y="31781"/>
                  <a:pt x="30867" y="33751"/>
                  <a:pt x="28798" y="33751"/>
                </a:cubicBezTo>
                <a:cubicBezTo>
                  <a:pt x="28042" y="33751"/>
                  <a:pt x="27599" y="33488"/>
                  <a:pt x="27599" y="32770"/>
                </a:cubicBezTo>
                <a:cubicBezTo>
                  <a:pt x="27599" y="28871"/>
                  <a:pt x="38515" y="24994"/>
                  <a:pt x="36753" y="15007"/>
                </a:cubicBezTo>
                <a:cubicBezTo>
                  <a:pt x="34446" y="1976"/>
                  <a:pt x="8598" y="1"/>
                  <a:pt x="859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287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62475" y="1807662"/>
            <a:ext cx="3358026" cy="3335793"/>
          </a:xfrm>
          <a:custGeom>
            <a:avLst/>
            <a:gdLst/>
            <a:ahLst/>
            <a:cxnLst/>
            <a:rect l="l" t="t" r="r" b="b"/>
            <a:pathLst>
              <a:path w="57997" h="57613" extrusionOk="0">
                <a:moveTo>
                  <a:pt x="10584" y="0"/>
                </a:moveTo>
                <a:cubicBezTo>
                  <a:pt x="10895" y="4689"/>
                  <a:pt x="14494" y="9998"/>
                  <a:pt x="14195" y="14643"/>
                </a:cubicBezTo>
                <a:cubicBezTo>
                  <a:pt x="13746" y="21597"/>
                  <a:pt x="0" y="20197"/>
                  <a:pt x="321" y="27759"/>
                </a:cubicBezTo>
                <a:cubicBezTo>
                  <a:pt x="641" y="35322"/>
                  <a:pt x="14771" y="31082"/>
                  <a:pt x="13458" y="42873"/>
                </a:cubicBezTo>
                <a:cubicBezTo>
                  <a:pt x="12470" y="51745"/>
                  <a:pt x="16227" y="55433"/>
                  <a:pt x="21239" y="55433"/>
                </a:cubicBezTo>
                <a:cubicBezTo>
                  <a:pt x="22894" y="55433"/>
                  <a:pt x="24686" y="55031"/>
                  <a:pt x="26489" y="54280"/>
                </a:cubicBezTo>
                <a:cubicBezTo>
                  <a:pt x="30728" y="52514"/>
                  <a:pt x="35329" y="51271"/>
                  <a:pt x="39235" y="51271"/>
                </a:cubicBezTo>
                <a:cubicBezTo>
                  <a:pt x="43832" y="51271"/>
                  <a:pt x="47464" y="52993"/>
                  <a:pt x="48406" y="57613"/>
                </a:cubicBezTo>
                <a:lnTo>
                  <a:pt x="57997" y="57613"/>
                </a:lnTo>
                <a:cubicBezTo>
                  <a:pt x="52464" y="53276"/>
                  <a:pt x="55412" y="45767"/>
                  <a:pt x="51001" y="41858"/>
                </a:cubicBezTo>
                <a:cubicBezTo>
                  <a:pt x="49295" y="40343"/>
                  <a:pt x="47314" y="39797"/>
                  <a:pt x="45253" y="39797"/>
                </a:cubicBezTo>
                <a:cubicBezTo>
                  <a:pt x="39952" y="39797"/>
                  <a:pt x="34117" y="43403"/>
                  <a:pt x="31068" y="43403"/>
                </a:cubicBezTo>
                <a:cubicBezTo>
                  <a:pt x="30230" y="43403"/>
                  <a:pt x="29602" y="43131"/>
                  <a:pt x="29254" y="42435"/>
                </a:cubicBezTo>
                <a:cubicBezTo>
                  <a:pt x="27151" y="38227"/>
                  <a:pt x="30921" y="35204"/>
                  <a:pt x="26659" y="32620"/>
                </a:cubicBezTo>
                <a:cubicBezTo>
                  <a:pt x="25858" y="32128"/>
                  <a:pt x="24555" y="31957"/>
                  <a:pt x="23071" y="31829"/>
                </a:cubicBezTo>
                <a:cubicBezTo>
                  <a:pt x="20411" y="31583"/>
                  <a:pt x="17741" y="31573"/>
                  <a:pt x="19354" y="27759"/>
                </a:cubicBezTo>
                <a:cubicBezTo>
                  <a:pt x="21191" y="23423"/>
                  <a:pt x="29992" y="20091"/>
                  <a:pt x="25784" y="11204"/>
                </a:cubicBezTo>
                <a:cubicBezTo>
                  <a:pt x="23199" y="5757"/>
                  <a:pt x="15872" y="2051"/>
                  <a:pt x="10584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287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7593150" y="1295108"/>
            <a:ext cx="1550864" cy="3792135"/>
          </a:xfrm>
          <a:custGeom>
            <a:avLst/>
            <a:gdLst/>
            <a:ahLst/>
            <a:cxnLst/>
            <a:rect l="l" t="t" r="r" b="b"/>
            <a:pathLst>
              <a:path w="21587" h="52784" extrusionOk="0">
                <a:moveTo>
                  <a:pt x="14180" y="0"/>
                </a:moveTo>
                <a:cubicBezTo>
                  <a:pt x="13936" y="0"/>
                  <a:pt x="13684" y="8"/>
                  <a:pt x="13426" y="24"/>
                </a:cubicBezTo>
                <a:cubicBezTo>
                  <a:pt x="13191" y="1124"/>
                  <a:pt x="12924" y="2181"/>
                  <a:pt x="12593" y="3121"/>
                </a:cubicBezTo>
                <a:cubicBezTo>
                  <a:pt x="9325" y="12542"/>
                  <a:pt x="1207" y="11356"/>
                  <a:pt x="588" y="16013"/>
                </a:cubicBezTo>
                <a:cubicBezTo>
                  <a:pt x="0" y="20424"/>
                  <a:pt x="5907" y="19901"/>
                  <a:pt x="6954" y="24397"/>
                </a:cubicBezTo>
                <a:cubicBezTo>
                  <a:pt x="8342" y="30347"/>
                  <a:pt x="961" y="32547"/>
                  <a:pt x="3888" y="43591"/>
                </a:cubicBezTo>
                <a:cubicBezTo>
                  <a:pt x="6046" y="51713"/>
                  <a:pt x="15827" y="52784"/>
                  <a:pt x="20874" y="52784"/>
                </a:cubicBezTo>
                <a:cubicBezTo>
                  <a:pt x="21124" y="52784"/>
                  <a:pt x="21362" y="52781"/>
                  <a:pt x="21586" y="52777"/>
                </a:cubicBezTo>
                <a:lnTo>
                  <a:pt x="21586" y="42106"/>
                </a:lnTo>
                <a:cubicBezTo>
                  <a:pt x="17132" y="40782"/>
                  <a:pt x="13479" y="37353"/>
                  <a:pt x="12508" y="30347"/>
                </a:cubicBezTo>
                <a:cubicBezTo>
                  <a:pt x="11546" y="23436"/>
                  <a:pt x="16246" y="14988"/>
                  <a:pt x="18275" y="8077"/>
                </a:cubicBezTo>
                <a:cubicBezTo>
                  <a:pt x="19140" y="5119"/>
                  <a:pt x="18980" y="1872"/>
                  <a:pt x="17165" y="664"/>
                </a:cubicBezTo>
                <a:cubicBezTo>
                  <a:pt x="16485" y="209"/>
                  <a:pt x="15432" y="0"/>
                  <a:pt x="141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2875" dist="19050" dir="99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0" y="3938"/>
            <a:ext cx="2956721" cy="5143431"/>
          </a:xfrm>
          <a:custGeom>
            <a:avLst/>
            <a:gdLst/>
            <a:ahLst/>
            <a:cxnLst/>
            <a:rect l="l" t="t" r="r" b="b"/>
            <a:pathLst>
              <a:path w="51066" h="88833" extrusionOk="0">
                <a:moveTo>
                  <a:pt x="0" y="0"/>
                </a:moveTo>
                <a:lnTo>
                  <a:pt x="0" y="88833"/>
                </a:lnTo>
                <a:lnTo>
                  <a:pt x="49485" y="88833"/>
                </a:lnTo>
                <a:cubicBezTo>
                  <a:pt x="48543" y="84213"/>
                  <a:pt x="44911" y="82491"/>
                  <a:pt x="40314" y="82491"/>
                </a:cubicBezTo>
                <a:cubicBezTo>
                  <a:pt x="36408" y="82491"/>
                  <a:pt x="31807" y="83734"/>
                  <a:pt x="27568" y="85500"/>
                </a:cubicBezTo>
                <a:cubicBezTo>
                  <a:pt x="25765" y="86251"/>
                  <a:pt x="23973" y="86653"/>
                  <a:pt x="22318" y="86653"/>
                </a:cubicBezTo>
                <a:cubicBezTo>
                  <a:pt x="17306" y="86653"/>
                  <a:pt x="13549" y="82965"/>
                  <a:pt x="14537" y="74093"/>
                </a:cubicBezTo>
                <a:cubicBezTo>
                  <a:pt x="15850" y="62302"/>
                  <a:pt x="1720" y="66542"/>
                  <a:pt x="1400" y="58979"/>
                </a:cubicBezTo>
                <a:cubicBezTo>
                  <a:pt x="1079" y="51417"/>
                  <a:pt x="14825" y="52817"/>
                  <a:pt x="15274" y="45863"/>
                </a:cubicBezTo>
                <a:cubicBezTo>
                  <a:pt x="15722" y="38900"/>
                  <a:pt x="7424" y="30494"/>
                  <a:pt x="14537" y="24822"/>
                </a:cubicBezTo>
                <a:cubicBezTo>
                  <a:pt x="17520" y="22447"/>
                  <a:pt x="21645" y="22322"/>
                  <a:pt x="26088" y="22322"/>
                </a:cubicBezTo>
                <a:cubicBezTo>
                  <a:pt x="26612" y="22322"/>
                  <a:pt x="27140" y="22324"/>
                  <a:pt x="27671" y="22324"/>
                </a:cubicBezTo>
                <a:cubicBezTo>
                  <a:pt x="33394" y="22324"/>
                  <a:pt x="39475" y="22122"/>
                  <a:pt x="44230" y="17367"/>
                </a:cubicBezTo>
                <a:cubicBezTo>
                  <a:pt x="49046" y="12550"/>
                  <a:pt x="50724" y="5960"/>
                  <a:pt x="5106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287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6550351" y="0"/>
            <a:ext cx="2593658" cy="4320177"/>
          </a:xfrm>
          <a:custGeom>
            <a:avLst/>
            <a:gdLst/>
            <a:ahLst/>
            <a:cxnLst/>
            <a:rect l="l" t="t" r="r" b="b"/>
            <a:pathLst>
              <a:path w="36102" h="60134" extrusionOk="0">
                <a:moveTo>
                  <a:pt x="0" y="0"/>
                </a:moveTo>
                <a:cubicBezTo>
                  <a:pt x="566" y="2233"/>
                  <a:pt x="2585" y="6804"/>
                  <a:pt x="9634" y="7103"/>
                </a:cubicBezTo>
                <a:cubicBezTo>
                  <a:pt x="9780" y="7109"/>
                  <a:pt x="9926" y="7112"/>
                  <a:pt x="10073" y="7112"/>
                </a:cubicBezTo>
                <a:cubicBezTo>
                  <a:pt x="15462" y="7112"/>
                  <a:pt x="22105" y="3128"/>
                  <a:pt x="25894" y="3128"/>
                </a:cubicBezTo>
                <a:cubicBezTo>
                  <a:pt x="27071" y="3128"/>
                  <a:pt x="27972" y="3512"/>
                  <a:pt x="28475" y="4518"/>
                </a:cubicBezTo>
                <a:cubicBezTo>
                  <a:pt x="29565" y="6686"/>
                  <a:pt x="27738" y="12133"/>
                  <a:pt x="20389" y="16085"/>
                </a:cubicBezTo>
                <a:cubicBezTo>
                  <a:pt x="12785" y="20176"/>
                  <a:pt x="7466" y="20561"/>
                  <a:pt x="6996" y="23808"/>
                </a:cubicBezTo>
                <a:cubicBezTo>
                  <a:pt x="6700" y="25856"/>
                  <a:pt x="8069" y="27061"/>
                  <a:pt x="9838" y="27061"/>
                </a:cubicBezTo>
                <a:cubicBezTo>
                  <a:pt x="11002" y="27061"/>
                  <a:pt x="12340" y="26538"/>
                  <a:pt x="13490" y="25389"/>
                </a:cubicBezTo>
                <a:cubicBezTo>
                  <a:pt x="15092" y="23787"/>
                  <a:pt x="17036" y="21938"/>
                  <a:pt x="19482" y="20571"/>
                </a:cubicBezTo>
                <a:cubicBezTo>
                  <a:pt x="22293" y="19013"/>
                  <a:pt x="25960" y="18031"/>
                  <a:pt x="28689" y="18031"/>
                </a:cubicBezTo>
                <a:cubicBezTo>
                  <a:pt x="29942" y="18031"/>
                  <a:pt x="30997" y="18238"/>
                  <a:pt x="31680" y="18691"/>
                </a:cubicBezTo>
                <a:cubicBezTo>
                  <a:pt x="33495" y="19899"/>
                  <a:pt x="33655" y="23146"/>
                  <a:pt x="32790" y="26104"/>
                </a:cubicBezTo>
                <a:cubicBezTo>
                  <a:pt x="30761" y="33015"/>
                  <a:pt x="26061" y="41463"/>
                  <a:pt x="27023" y="48374"/>
                </a:cubicBezTo>
                <a:cubicBezTo>
                  <a:pt x="27994" y="55380"/>
                  <a:pt x="31647" y="58809"/>
                  <a:pt x="36101" y="60133"/>
                </a:cubicBezTo>
                <a:lnTo>
                  <a:pt x="3610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2875" dist="19050" dir="99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1232914" y="1646636"/>
            <a:ext cx="66345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3084811" y="2812511"/>
            <a:ext cx="29304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4"/>
          <p:cNvCxnSpPr/>
          <p:nvPr/>
        </p:nvCxnSpPr>
        <p:spPr>
          <a:xfrm>
            <a:off x="1704305" y="33062"/>
            <a:ext cx="0" cy="40800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35;p4"/>
          <p:cNvSpPr txBox="1">
            <a:spLocks noGrp="1"/>
          </p:cNvSpPr>
          <p:nvPr>
            <p:ph type="subTitle" idx="1"/>
          </p:nvPr>
        </p:nvSpPr>
        <p:spPr>
          <a:xfrm flipH="1">
            <a:off x="2406290" y="1389099"/>
            <a:ext cx="6451500" cy="561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2"/>
          </p:nvPr>
        </p:nvSpPr>
        <p:spPr>
          <a:xfrm flipH="1">
            <a:off x="2406290" y="2108561"/>
            <a:ext cx="6451500" cy="561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3"/>
          </p:nvPr>
        </p:nvSpPr>
        <p:spPr>
          <a:xfrm flipH="1">
            <a:off x="2406290" y="2810183"/>
            <a:ext cx="6451500" cy="561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ubTitle" idx="4"/>
          </p:nvPr>
        </p:nvSpPr>
        <p:spPr>
          <a:xfrm>
            <a:off x="2404800" y="1880524"/>
            <a:ext cx="4434600" cy="281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ubTitle" idx="5"/>
          </p:nvPr>
        </p:nvSpPr>
        <p:spPr>
          <a:xfrm>
            <a:off x="2404800" y="2599372"/>
            <a:ext cx="4434600" cy="281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subTitle" idx="6"/>
          </p:nvPr>
        </p:nvSpPr>
        <p:spPr>
          <a:xfrm>
            <a:off x="2404800" y="3310849"/>
            <a:ext cx="4434600" cy="281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ctrTitle"/>
          </p:nvPr>
        </p:nvSpPr>
        <p:spPr>
          <a:xfrm>
            <a:off x="6052873" y="2105374"/>
            <a:ext cx="2135700" cy="946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title" idx="7" hasCustomPrompt="1"/>
          </p:nvPr>
        </p:nvSpPr>
        <p:spPr>
          <a:xfrm>
            <a:off x="1109465" y="1624139"/>
            <a:ext cx="1230600" cy="45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4"/>
          <p:cNvSpPr txBox="1">
            <a:spLocks noGrp="1"/>
          </p:cNvSpPr>
          <p:nvPr>
            <p:ph type="title" idx="8" hasCustomPrompt="1"/>
          </p:nvPr>
        </p:nvSpPr>
        <p:spPr>
          <a:xfrm>
            <a:off x="1109465" y="2340911"/>
            <a:ext cx="1230600" cy="45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4"/>
          <p:cNvSpPr txBox="1">
            <a:spLocks noGrp="1"/>
          </p:cNvSpPr>
          <p:nvPr>
            <p:ph type="title" idx="9" hasCustomPrompt="1"/>
          </p:nvPr>
        </p:nvSpPr>
        <p:spPr>
          <a:xfrm>
            <a:off x="1109465" y="3061516"/>
            <a:ext cx="1230600" cy="45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" name="Google Shape;45;p4"/>
          <p:cNvSpPr txBox="1">
            <a:spLocks noGrp="1"/>
          </p:cNvSpPr>
          <p:nvPr>
            <p:ph type="subTitle" idx="13"/>
          </p:nvPr>
        </p:nvSpPr>
        <p:spPr>
          <a:xfrm flipH="1">
            <a:off x="2406290" y="3580183"/>
            <a:ext cx="6451500" cy="561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subTitle" idx="14"/>
          </p:nvPr>
        </p:nvSpPr>
        <p:spPr>
          <a:xfrm>
            <a:off x="2404800" y="4080849"/>
            <a:ext cx="4434600" cy="281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title" idx="15" hasCustomPrompt="1"/>
          </p:nvPr>
        </p:nvSpPr>
        <p:spPr>
          <a:xfrm>
            <a:off x="1109465" y="3831516"/>
            <a:ext cx="1230600" cy="45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4"/>
          <p:cNvSpPr/>
          <p:nvPr/>
        </p:nvSpPr>
        <p:spPr>
          <a:xfrm>
            <a:off x="8554105" y="1019672"/>
            <a:ext cx="89" cy="8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close/>
              </a:path>
            </a:pathLst>
          </a:custGeom>
          <a:gradFill>
            <a:gsLst>
              <a:gs pos="0">
                <a:srgbClr val="C2008B"/>
              </a:gs>
              <a:gs pos="100000">
                <a:srgbClr val="50009C"/>
              </a:gs>
            </a:gsLst>
            <a:lin ang="132009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4"/>
          <p:cNvSpPr/>
          <p:nvPr/>
        </p:nvSpPr>
        <p:spPr>
          <a:xfrm>
            <a:off x="4484504" y="0"/>
            <a:ext cx="4659494" cy="1452739"/>
          </a:xfrm>
          <a:custGeom>
            <a:avLst/>
            <a:gdLst/>
            <a:ahLst/>
            <a:cxnLst/>
            <a:rect l="l" t="t" r="r" b="b"/>
            <a:pathLst>
              <a:path w="19023" h="5931" extrusionOk="0">
                <a:moveTo>
                  <a:pt x="609" y="0"/>
                </a:moveTo>
                <a:cubicBezTo>
                  <a:pt x="566" y="75"/>
                  <a:pt x="513" y="150"/>
                  <a:pt x="449" y="225"/>
                </a:cubicBezTo>
                <a:cubicBezTo>
                  <a:pt x="299" y="417"/>
                  <a:pt x="150" y="577"/>
                  <a:pt x="0" y="716"/>
                </a:cubicBezTo>
                <a:cubicBezTo>
                  <a:pt x="630" y="1014"/>
                  <a:pt x="1382" y="1231"/>
                  <a:pt x="2235" y="1231"/>
                </a:cubicBezTo>
                <a:cubicBezTo>
                  <a:pt x="2452" y="1231"/>
                  <a:pt x="2676" y="1217"/>
                  <a:pt x="2906" y="1186"/>
                </a:cubicBezTo>
                <a:cubicBezTo>
                  <a:pt x="5036" y="928"/>
                  <a:pt x="6812" y="217"/>
                  <a:pt x="8042" y="217"/>
                </a:cubicBezTo>
                <a:cubicBezTo>
                  <a:pt x="8699" y="217"/>
                  <a:pt x="9200" y="420"/>
                  <a:pt x="9517" y="1004"/>
                </a:cubicBezTo>
                <a:cubicBezTo>
                  <a:pt x="10425" y="2670"/>
                  <a:pt x="8940" y="5789"/>
                  <a:pt x="10563" y="5928"/>
                </a:cubicBezTo>
                <a:cubicBezTo>
                  <a:pt x="10578" y="5930"/>
                  <a:pt x="10592" y="5930"/>
                  <a:pt x="10606" y="5930"/>
                </a:cubicBezTo>
                <a:cubicBezTo>
                  <a:pt x="11541" y="5930"/>
                  <a:pt x="12090" y="3555"/>
                  <a:pt x="12732" y="1998"/>
                </a:cubicBezTo>
                <a:cubicBezTo>
                  <a:pt x="13041" y="1224"/>
                  <a:pt x="13518" y="720"/>
                  <a:pt x="13946" y="720"/>
                </a:cubicBezTo>
                <a:cubicBezTo>
                  <a:pt x="14138" y="720"/>
                  <a:pt x="14320" y="822"/>
                  <a:pt x="14472" y="1047"/>
                </a:cubicBezTo>
                <a:cubicBezTo>
                  <a:pt x="15103" y="1987"/>
                  <a:pt x="14014" y="4102"/>
                  <a:pt x="15253" y="4882"/>
                </a:cubicBezTo>
                <a:cubicBezTo>
                  <a:pt x="15564" y="5077"/>
                  <a:pt x="15837" y="5146"/>
                  <a:pt x="16097" y="5146"/>
                </a:cubicBezTo>
                <a:cubicBezTo>
                  <a:pt x="16701" y="5146"/>
                  <a:pt x="17230" y="4776"/>
                  <a:pt x="17987" y="4776"/>
                </a:cubicBezTo>
                <a:cubicBezTo>
                  <a:pt x="18202" y="4776"/>
                  <a:pt x="18434" y="4806"/>
                  <a:pt x="18692" y="4882"/>
                </a:cubicBezTo>
                <a:cubicBezTo>
                  <a:pt x="18830" y="4924"/>
                  <a:pt x="18927" y="4977"/>
                  <a:pt x="19022" y="5042"/>
                </a:cubicBezTo>
                <a:lnTo>
                  <a:pt x="1902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47625" dir="7560000" algn="bl" rotWithShape="0">
              <a:srgbClr val="000000">
                <a:alpha val="5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4"/>
          <p:cNvSpPr/>
          <p:nvPr/>
        </p:nvSpPr>
        <p:spPr>
          <a:xfrm>
            <a:off x="0" y="0"/>
            <a:ext cx="4733407" cy="1794523"/>
          </a:xfrm>
          <a:custGeom>
            <a:avLst/>
            <a:gdLst/>
            <a:ahLst/>
            <a:cxnLst/>
            <a:rect l="l" t="t" r="r" b="b"/>
            <a:pathLst>
              <a:path w="14932" h="5661" extrusionOk="0">
                <a:moveTo>
                  <a:pt x="10232" y="0"/>
                </a:moveTo>
                <a:lnTo>
                  <a:pt x="10168" y="97"/>
                </a:lnTo>
                <a:cubicBezTo>
                  <a:pt x="9611" y="647"/>
                  <a:pt x="9059" y="826"/>
                  <a:pt x="8530" y="826"/>
                </a:cubicBezTo>
                <a:cubicBezTo>
                  <a:pt x="7549" y="826"/>
                  <a:pt x="6648" y="213"/>
                  <a:pt x="5941" y="213"/>
                </a:cubicBezTo>
                <a:cubicBezTo>
                  <a:pt x="5712" y="213"/>
                  <a:pt x="5503" y="278"/>
                  <a:pt x="5319" y="449"/>
                </a:cubicBezTo>
                <a:cubicBezTo>
                  <a:pt x="4529" y="1196"/>
                  <a:pt x="5939" y="3557"/>
                  <a:pt x="4967" y="3963"/>
                </a:cubicBezTo>
                <a:cubicBezTo>
                  <a:pt x="4897" y="3992"/>
                  <a:pt x="4828" y="4005"/>
                  <a:pt x="4759" y="4005"/>
                </a:cubicBezTo>
                <a:cubicBezTo>
                  <a:pt x="3902" y="4005"/>
                  <a:pt x="3144" y="1939"/>
                  <a:pt x="1350" y="1939"/>
                </a:cubicBezTo>
                <a:cubicBezTo>
                  <a:pt x="1197" y="1939"/>
                  <a:pt x="1035" y="1954"/>
                  <a:pt x="866" y="1987"/>
                </a:cubicBezTo>
                <a:cubicBezTo>
                  <a:pt x="588" y="2041"/>
                  <a:pt x="299" y="2158"/>
                  <a:pt x="0" y="2307"/>
                </a:cubicBezTo>
                <a:lnTo>
                  <a:pt x="0" y="3781"/>
                </a:lnTo>
                <a:cubicBezTo>
                  <a:pt x="1324" y="4420"/>
                  <a:pt x="4045" y="5660"/>
                  <a:pt x="5454" y="5660"/>
                </a:cubicBezTo>
                <a:cubicBezTo>
                  <a:pt x="5693" y="5660"/>
                  <a:pt x="5895" y="5625"/>
                  <a:pt x="6045" y="5544"/>
                </a:cubicBezTo>
                <a:cubicBezTo>
                  <a:pt x="7391" y="4818"/>
                  <a:pt x="5597" y="1773"/>
                  <a:pt x="6772" y="1709"/>
                </a:cubicBezTo>
                <a:cubicBezTo>
                  <a:pt x="6787" y="1708"/>
                  <a:pt x="6803" y="1708"/>
                  <a:pt x="6818" y="1708"/>
                </a:cubicBezTo>
                <a:cubicBezTo>
                  <a:pt x="7886" y="1708"/>
                  <a:pt x="8769" y="3344"/>
                  <a:pt x="9571" y="3344"/>
                </a:cubicBezTo>
                <a:cubicBezTo>
                  <a:pt x="9635" y="3344"/>
                  <a:pt x="9699" y="3334"/>
                  <a:pt x="9762" y="3311"/>
                </a:cubicBezTo>
                <a:cubicBezTo>
                  <a:pt x="10638" y="3002"/>
                  <a:pt x="9613" y="930"/>
                  <a:pt x="10393" y="780"/>
                </a:cubicBezTo>
                <a:cubicBezTo>
                  <a:pt x="10419" y="775"/>
                  <a:pt x="10447" y="773"/>
                  <a:pt x="10475" y="773"/>
                </a:cubicBezTo>
                <a:cubicBezTo>
                  <a:pt x="10969" y="773"/>
                  <a:pt x="11706" y="1502"/>
                  <a:pt x="12665" y="1502"/>
                </a:cubicBezTo>
                <a:cubicBezTo>
                  <a:pt x="13278" y="1502"/>
                  <a:pt x="13983" y="1203"/>
                  <a:pt x="14772" y="225"/>
                </a:cubicBezTo>
                <a:cubicBezTo>
                  <a:pt x="14836" y="150"/>
                  <a:pt x="14889" y="75"/>
                  <a:pt x="1493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47625" dir="7560000" algn="bl" rotWithShape="0">
              <a:srgbClr val="000000">
                <a:alpha val="5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2430680" y="3561676"/>
            <a:ext cx="6232008" cy="1581823"/>
          </a:xfrm>
          <a:custGeom>
            <a:avLst/>
            <a:gdLst/>
            <a:ahLst/>
            <a:cxnLst/>
            <a:rect l="l" t="t" r="r" b="b"/>
            <a:pathLst>
              <a:path w="25443" h="6458" extrusionOk="0">
                <a:moveTo>
                  <a:pt x="19506" y="0"/>
                </a:moveTo>
                <a:cubicBezTo>
                  <a:pt x="18504" y="0"/>
                  <a:pt x="17580" y="416"/>
                  <a:pt x="16940" y="1662"/>
                </a:cubicBezTo>
                <a:cubicBezTo>
                  <a:pt x="15960" y="3553"/>
                  <a:pt x="15173" y="4058"/>
                  <a:pt x="14466" y="4058"/>
                </a:cubicBezTo>
                <a:cubicBezTo>
                  <a:pt x="13971" y="4058"/>
                  <a:pt x="13517" y="3810"/>
                  <a:pt x="13064" y="3617"/>
                </a:cubicBezTo>
                <a:cubicBezTo>
                  <a:pt x="12284" y="3284"/>
                  <a:pt x="9880" y="1600"/>
                  <a:pt x="7770" y="1600"/>
                </a:cubicBezTo>
                <a:cubicBezTo>
                  <a:pt x="6901" y="1600"/>
                  <a:pt x="6083" y="1885"/>
                  <a:pt x="5448" y="2666"/>
                </a:cubicBezTo>
                <a:cubicBezTo>
                  <a:pt x="3646" y="4903"/>
                  <a:pt x="3718" y="5547"/>
                  <a:pt x="3297" y="5547"/>
                </a:cubicBezTo>
                <a:cubicBezTo>
                  <a:pt x="3211" y="5547"/>
                  <a:pt x="3106" y="5520"/>
                  <a:pt x="2960" y="5475"/>
                </a:cubicBezTo>
                <a:cubicBezTo>
                  <a:pt x="2529" y="5337"/>
                  <a:pt x="1913" y="5064"/>
                  <a:pt x="1348" y="5064"/>
                </a:cubicBezTo>
                <a:cubicBezTo>
                  <a:pt x="778" y="5064"/>
                  <a:pt x="258" y="5342"/>
                  <a:pt x="33" y="6319"/>
                </a:cubicBezTo>
                <a:cubicBezTo>
                  <a:pt x="12" y="6372"/>
                  <a:pt x="12" y="6415"/>
                  <a:pt x="1" y="6458"/>
                </a:cubicBezTo>
                <a:lnTo>
                  <a:pt x="6665" y="6458"/>
                </a:lnTo>
                <a:cubicBezTo>
                  <a:pt x="7497" y="5643"/>
                  <a:pt x="9143" y="4331"/>
                  <a:pt x="11189" y="4331"/>
                </a:cubicBezTo>
                <a:cubicBezTo>
                  <a:pt x="11666" y="4331"/>
                  <a:pt x="12164" y="4402"/>
                  <a:pt x="12679" y="4568"/>
                </a:cubicBezTo>
                <a:cubicBezTo>
                  <a:pt x="14653" y="5199"/>
                  <a:pt x="16000" y="5536"/>
                  <a:pt x="16876" y="5536"/>
                </a:cubicBezTo>
                <a:cubicBezTo>
                  <a:pt x="17644" y="5536"/>
                  <a:pt x="18051" y="5276"/>
                  <a:pt x="18201" y="4727"/>
                </a:cubicBezTo>
                <a:cubicBezTo>
                  <a:pt x="18505" y="3564"/>
                  <a:pt x="18438" y="1329"/>
                  <a:pt x="20084" y="1329"/>
                </a:cubicBezTo>
                <a:cubicBezTo>
                  <a:pt x="20114" y="1329"/>
                  <a:pt x="20145" y="1329"/>
                  <a:pt x="20177" y="1331"/>
                </a:cubicBezTo>
                <a:cubicBezTo>
                  <a:pt x="21738" y="1399"/>
                  <a:pt x="22985" y="2883"/>
                  <a:pt x="24430" y="2883"/>
                </a:cubicBezTo>
                <a:cubicBezTo>
                  <a:pt x="24587" y="2883"/>
                  <a:pt x="24746" y="2865"/>
                  <a:pt x="24908" y="2826"/>
                </a:cubicBezTo>
                <a:cubicBezTo>
                  <a:pt x="25357" y="2719"/>
                  <a:pt x="25442" y="2228"/>
                  <a:pt x="25432" y="1545"/>
                </a:cubicBezTo>
                <a:lnTo>
                  <a:pt x="25432" y="1545"/>
                </a:lnTo>
                <a:cubicBezTo>
                  <a:pt x="25281" y="1615"/>
                  <a:pt x="25103" y="1657"/>
                  <a:pt x="24892" y="1657"/>
                </a:cubicBezTo>
                <a:cubicBezTo>
                  <a:pt x="24655" y="1657"/>
                  <a:pt x="24376" y="1605"/>
                  <a:pt x="24043" y="1480"/>
                </a:cubicBezTo>
                <a:cubicBezTo>
                  <a:pt x="22883" y="1048"/>
                  <a:pt x="21096" y="0"/>
                  <a:pt x="1950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47625" dir="7560000" algn="bl" rotWithShape="0">
              <a:srgbClr val="000000">
                <a:alpha val="5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0" y="0"/>
            <a:ext cx="3243835" cy="1269575"/>
          </a:xfrm>
          <a:custGeom>
            <a:avLst/>
            <a:gdLst/>
            <a:ahLst/>
            <a:cxnLst/>
            <a:rect l="l" t="t" r="r" b="b"/>
            <a:pathLst>
              <a:path w="10233" h="4005" extrusionOk="0">
                <a:moveTo>
                  <a:pt x="0" y="0"/>
                </a:moveTo>
                <a:lnTo>
                  <a:pt x="0" y="2307"/>
                </a:lnTo>
                <a:cubicBezTo>
                  <a:pt x="299" y="2158"/>
                  <a:pt x="588" y="2041"/>
                  <a:pt x="866" y="1987"/>
                </a:cubicBezTo>
                <a:cubicBezTo>
                  <a:pt x="1035" y="1954"/>
                  <a:pt x="1197" y="1939"/>
                  <a:pt x="1350" y="1939"/>
                </a:cubicBezTo>
                <a:cubicBezTo>
                  <a:pt x="3144" y="1939"/>
                  <a:pt x="3902" y="4005"/>
                  <a:pt x="4759" y="4005"/>
                </a:cubicBezTo>
                <a:cubicBezTo>
                  <a:pt x="4828" y="4005"/>
                  <a:pt x="4897" y="3992"/>
                  <a:pt x="4967" y="3963"/>
                </a:cubicBezTo>
                <a:cubicBezTo>
                  <a:pt x="5939" y="3557"/>
                  <a:pt x="4529" y="1196"/>
                  <a:pt x="5319" y="449"/>
                </a:cubicBezTo>
                <a:cubicBezTo>
                  <a:pt x="5503" y="278"/>
                  <a:pt x="5712" y="213"/>
                  <a:pt x="5941" y="213"/>
                </a:cubicBezTo>
                <a:cubicBezTo>
                  <a:pt x="6648" y="213"/>
                  <a:pt x="7549" y="826"/>
                  <a:pt x="8530" y="826"/>
                </a:cubicBezTo>
                <a:cubicBezTo>
                  <a:pt x="9059" y="826"/>
                  <a:pt x="9611" y="647"/>
                  <a:pt x="10168" y="97"/>
                </a:cubicBezTo>
                <a:lnTo>
                  <a:pt x="1023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287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/>
          <p:nvPr/>
        </p:nvSpPr>
        <p:spPr>
          <a:xfrm>
            <a:off x="4063207" y="2603225"/>
            <a:ext cx="5080790" cy="2540273"/>
          </a:xfrm>
          <a:custGeom>
            <a:avLst/>
            <a:gdLst/>
            <a:ahLst/>
            <a:cxnLst/>
            <a:rect l="l" t="t" r="r" b="b"/>
            <a:pathLst>
              <a:path w="20743" h="10371" extrusionOk="0">
                <a:moveTo>
                  <a:pt x="20742" y="0"/>
                </a:moveTo>
                <a:cubicBezTo>
                  <a:pt x="16951" y="1207"/>
                  <a:pt x="19814" y="6366"/>
                  <a:pt x="18243" y="6739"/>
                </a:cubicBezTo>
                <a:cubicBezTo>
                  <a:pt x="18081" y="6778"/>
                  <a:pt x="17922" y="6796"/>
                  <a:pt x="17765" y="6796"/>
                </a:cubicBezTo>
                <a:cubicBezTo>
                  <a:pt x="16320" y="6796"/>
                  <a:pt x="15073" y="5312"/>
                  <a:pt x="13512" y="5244"/>
                </a:cubicBezTo>
                <a:cubicBezTo>
                  <a:pt x="13480" y="5242"/>
                  <a:pt x="13449" y="5242"/>
                  <a:pt x="13419" y="5242"/>
                </a:cubicBezTo>
                <a:cubicBezTo>
                  <a:pt x="11773" y="5242"/>
                  <a:pt x="11840" y="7477"/>
                  <a:pt x="11536" y="8640"/>
                </a:cubicBezTo>
                <a:cubicBezTo>
                  <a:pt x="11386" y="9189"/>
                  <a:pt x="10979" y="9449"/>
                  <a:pt x="10211" y="9449"/>
                </a:cubicBezTo>
                <a:cubicBezTo>
                  <a:pt x="9335" y="9449"/>
                  <a:pt x="7988" y="9112"/>
                  <a:pt x="6014" y="8481"/>
                </a:cubicBezTo>
                <a:cubicBezTo>
                  <a:pt x="5499" y="8315"/>
                  <a:pt x="5001" y="8244"/>
                  <a:pt x="4524" y="8244"/>
                </a:cubicBezTo>
                <a:cubicBezTo>
                  <a:pt x="2478" y="8244"/>
                  <a:pt x="832" y="9556"/>
                  <a:pt x="0" y="10371"/>
                </a:cubicBezTo>
                <a:lnTo>
                  <a:pt x="20742" y="10371"/>
                </a:lnTo>
                <a:lnTo>
                  <a:pt x="2074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47625" dir="7560000" algn="bl" rotWithShape="0">
              <a:srgbClr val="000000">
                <a:alpha val="5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1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"/>
          <p:cNvSpPr txBox="1">
            <a:spLocks noGrp="1"/>
          </p:cNvSpPr>
          <p:nvPr>
            <p:ph type="subTitle" idx="1"/>
          </p:nvPr>
        </p:nvSpPr>
        <p:spPr>
          <a:xfrm flipH="1">
            <a:off x="1822094" y="2958919"/>
            <a:ext cx="55011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quada One"/>
              <a:buNone/>
              <a:defRPr sz="12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 ExtraBold"/>
              <a:buNone/>
              <a:defRPr sz="12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 ExtraBold"/>
              <a:buNone/>
              <a:defRPr sz="12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 ExtraBold"/>
              <a:buNone/>
              <a:defRPr sz="12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 ExtraBold"/>
              <a:buNone/>
              <a:defRPr sz="12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 ExtraBold"/>
              <a:buNone/>
              <a:defRPr sz="12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 ExtraBold"/>
              <a:buNone/>
              <a:defRPr sz="12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 ExtraBold"/>
              <a:buNone/>
              <a:defRPr sz="12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 ExtraBold"/>
              <a:buNone/>
              <a:defRPr sz="12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ubTitle" idx="2"/>
          </p:nvPr>
        </p:nvSpPr>
        <p:spPr>
          <a:xfrm>
            <a:off x="1820800" y="2848425"/>
            <a:ext cx="41109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5"/>
          <p:cNvSpPr/>
          <p:nvPr/>
        </p:nvSpPr>
        <p:spPr>
          <a:xfrm>
            <a:off x="6279" y="2606319"/>
            <a:ext cx="4521" cy="6329"/>
          </a:xfrm>
          <a:custGeom>
            <a:avLst/>
            <a:gdLst/>
            <a:ahLst/>
            <a:cxnLst/>
            <a:rect l="l" t="t" r="r" b="b"/>
            <a:pathLst>
              <a:path w="60" h="84" extrusionOk="0">
                <a:moveTo>
                  <a:pt x="1" y="0"/>
                </a:moveTo>
                <a:lnTo>
                  <a:pt x="20" y="39"/>
                </a:lnTo>
                <a:lnTo>
                  <a:pt x="59" y="83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4847" y="5142018"/>
            <a:ext cx="7384" cy="75"/>
          </a:xfrm>
          <a:custGeom>
            <a:avLst/>
            <a:gdLst/>
            <a:ahLst/>
            <a:cxnLst/>
            <a:rect l="l" t="t" r="r" b="b"/>
            <a:pathLst>
              <a:path w="98" h="1" extrusionOk="0">
                <a:moveTo>
                  <a:pt x="9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close/>
              </a:path>
            </a:pathLst>
          </a:custGeom>
          <a:solidFill>
            <a:srgbClr val="B0B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6876874" y="3250835"/>
            <a:ext cx="2267119" cy="1892656"/>
          </a:xfrm>
          <a:custGeom>
            <a:avLst/>
            <a:gdLst/>
            <a:ahLst/>
            <a:cxnLst/>
            <a:rect l="l" t="t" r="r" b="b"/>
            <a:pathLst>
              <a:path w="9251" h="7723" extrusionOk="0">
                <a:moveTo>
                  <a:pt x="7830" y="1"/>
                </a:moveTo>
                <a:cubicBezTo>
                  <a:pt x="7787" y="22"/>
                  <a:pt x="7745" y="32"/>
                  <a:pt x="7702" y="65"/>
                </a:cubicBezTo>
                <a:cubicBezTo>
                  <a:pt x="6794" y="588"/>
                  <a:pt x="7745" y="1624"/>
                  <a:pt x="7050" y="2468"/>
                </a:cubicBezTo>
                <a:cubicBezTo>
                  <a:pt x="6131" y="3578"/>
                  <a:pt x="2543" y="3953"/>
                  <a:pt x="898" y="6089"/>
                </a:cubicBezTo>
                <a:cubicBezTo>
                  <a:pt x="546" y="6548"/>
                  <a:pt x="247" y="7114"/>
                  <a:pt x="1" y="7722"/>
                </a:cubicBezTo>
                <a:lnTo>
                  <a:pt x="9250" y="7722"/>
                </a:lnTo>
                <a:lnTo>
                  <a:pt x="9250" y="941"/>
                </a:lnTo>
                <a:cubicBezTo>
                  <a:pt x="8706" y="780"/>
                  <a:pt x="8215" y="481"/>
                  <a:pt x="783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28588" dist="9525" dir="38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/>
          <p:nvPr/>
        </p:nvSpPr>
        <p:spPr>
          <a:xfrm>
            <a:off x="6342869" y="0"/>
            <a:ext cx="2801122" cy="3481429"/>
          </a:xfrm>
          <a:custGeom>
            <a:avLst/>
            <a:gdLst/>
            <a:ahLst/>
            <a:cxnLst/>
            <a:rect l="l" t="t" r="r" b="b"/>
            <a:pathLst>
              <a:path w="11430" h="14206" extrusionOk="0">
                <a:moveTo>
                  <a:pt x="1" y="0"/>
                </a:moveTo>
                <a:cubicBezTo>
                  <a:pt x="1" y="0"/>
                  <a:pt x="541" y="1327"/>
                  <a:pt x="2842" y="1327"/>
                </a:cubicBezTo>
                <a:cubicBezTo>
                  <a:pt x="3168" y="1327"/>
                  <a:pt x="3530" y="1300"/>
                  <a:pt x="3931" y="1239"/>
                </a:cubicBezTo>
                <a:cubicBezTo>
                  <a:pt x="4809" y="1103"/>
                  <a:pt x="5648" y="961"/>
                  <a:pt x="6249" y="961"/>
                </a:cubicBezTo>
                <a:cubicBezTo>
                  <a:pt x="6972" y="961"/>
                  <a:pt x="7353" y="1167"/>
                  <a:pt x="7050" y="1837"/>
                </a:cubicBezTo>
                <a:cubicBezTo>
                  <a:pt x="6687" y="2628"/>
                  <a:pt x="4658" y="4411"/>
                  <a:pt x="4850" y="5244"/>
                </a:cubicBezTo>
                <a:cubicBezTo>
                  <a:pt x="4917" y="5546"/>
                  <a:pt x="5180" y="5658"/>
                  <a:pt x="5531" y="5658"/>
                </a:cubicBezTo>
                <a:cubicBezTo>
                  <a:pt x="6363" y="5658"/>
                  <a:pt x="7691" y="5032"/>
                  <a:pt x="8097" y="4806"/>
                </a:cubicBezTo>
                <a:cubicBezTo>
                  <a:pt x="8750" y="4436"/>
                  <a:pt x="9449" y="4208"/>
                  <a:pt x="9990" y="4208"/>
                </a:cubicBezTo>
                <a:cubicBezTo>
                  <a:pt x="10245" y="4208"/>
                  <a:pt x="10465" y="4259"/>
                  <a:pt x="10629" y="4368"/>
                </a:cubicBezTo>
                <a:cubicBezTo>
                  <a:pt x="11056" y="4657"/>
                  <a:pt x="10852" y="5469"/>
                  <a:pt x="10650" y="6163"/>
                </a:cubicBezTo>
                <a:cubicBezTo>
                  <a:pt x="10169" y="7797"/>
                  <a:pt x="9058" y="9794"/>
                  <a:pt x="9283" y="11429"/>
                </a:cubicBezTo>
                <a:cubicBezTo>
                  <a:pt x="9507" y="13084"/>
                  <a:pt x="10372" y="13885"/>
                  <a:pt x="11429" y="14206"/>
                </a:cubicBezTo>
                <a:lnTo>
                  <a:pt x="1142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42888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5"/>
          <p:cNvSpPr/>
          <p:nvPr/>
        </p:nvSpPr>
        <p:spPr>
          <a:xfrm>
            <a:off x="3132193" y="0"/>
            <a:ext cx="840582" cy="541844"/>
          </a:xfrm>
          <a:custGeom>
            <a:avLst/>
            <a:gdLst/>
            <a:ahLst/>
            <a:cxnLst/>
            <a:rect l="l" t="t" r="r" b="b"/>
            <a:pathLst>
              <a:path w="3430" h="2211" extrusionOk="0">
                <a:moveTo>
                  <a:pt x="866" y="0"/>
                </a:moveTo>
                <a:cubicBezTo>
                  <a:pt x="685" y="630"/>
                  <a:pt x="407" y="1453"/>
                  <a:pt x="1" y="2211"/>
                </a:cubicBezTo>
                <a:cubicBezTo>
                  <a:pt x="887" y="2211"/>
                  <a:pt x="1603" y="2061"/>
                  <a:pt x="2052" y="1709"/>
                </a:cubicBezTo>
                <a:cubicBezTo>
                  <a:pt x="2724" y="1164"/>
                  <a:pt x="3163" y="577"/>
                  <a:pt x="342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5"/>
          <p:cNvSpPr/>
          <p:nvPr/>
        </p:nvSpPr>
        <p:spPr>
          <a:xfrm>
            <a:off x="12225" y="3506687"/>
            <a:ext cx="3952694" cy="1636806"/>
          </a:xfrm>
          <a:custGeom>
            <a:avLst/>
            <a:gdLst/>
            <a:ahLst/>
            <a:cxnLst/>
            <a:rect l="l" t="t" r="r" b="b"/>
            <a:pathLst>
              <a:path w="16129" h="6679" extrusionOk="0">
                <a:moveTo>
                  <a:pt x="3975" y="0"/>
                </a:moveTo>
                <a:cubicBezTo>
                  <a:pt x="2628" y="0"/>
                  <a:pt x="1115" y="710"/>
                  <a:pt x="0" y="1371"/>
                </a:cubicBezTo>
                <a:lnTo>
                  <a:pt x="0" y="6614"/>
                </a:lnTo>
                <a:lnTo>
                  <a:pt x="32" y="6678"/>
                </a:lnTo>
                <a:lnTo>
                  <a:pt x="16128" y="6678"/>
                </a:lnTo>
                <a:cubicBezTo>
                  <a:pt x="14985" y="5568"/>
                  <a:pt x="13010" y="4489"/>
                  <a:pt x="11717" y="4179"/>
                </a:cubicBezTo>
                <a:cubicBezTo>
                  <a:pt x="11467" y="4119"/>
                  <a:pt x="11220" y="4094"/>
                  <a:pt x="10978" y="4094"/>
                </a:cubicBezTo>
                <a:cubicBezTo>
                  <a:pt x="9403" y="4094"/>
                  <a:pt x="8030" y="5191"/>
                  <a:pt x="7299" y="5191"/>
                </a:cubicBezTo>
                <a:cubicBezTo>
                  <a:pt x="7159" y="5191"/>
                  <a:pt x="7043" y="5151"/>
                  <a:pt x="6953" y="5055"/>
                </a:cubicBezTo>
                <a:cubicBezTo>
                  <a:pt x="6324" y="4383"/>
                  <a:pt x="7584" y="1947"/>
                  <a:pt x="5661" y="516"/>
                </a:cubicBezTo>
                <a:cubicBezTo>
                  <a:pt x="5169" y="148"/>
                  <a:pt x="4589" y="0"/>
                  <a:pt x="397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28588" dist="9525" dir="38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5"/>
          <p:cNvSpPr/>
          <p:nvPr/>
        </p:nvSpPr>
        <p:spPr>
          <a:xfrm>
            <a:off x="12225" y="0"/>
            <a:ext cx="3332183" cy="3515493"/>
          </a:xfrm>
          <a:custGeom>
            <a:avLst/>
            <a:gdLst/>
            <a:ahLst/>
            <a:cxnLst/>
            <a:rect l="l" t="t" r="r" b="b"/>
            <a:pathLst>
              <a:path w="13597" h="14345" extrusionOk="0">
                <a:moveTo>
                  <a:pt x="0" y="0"/>
                </a:moveTo>
                <a:lnTo>
                  <a:pt x="0" y="14344"/>
                </a:lnTo>
                <a:cubicBezTo>
                  <a:pt x="96" y="14227"/>
                  <a:pt x="182" y="14024"/>
                  <a:pt x="235" y="13703"/>
                </a:cubicBezTo>
                <a:cubicBezTo>
                  <a:pt x="770" y="10734"/>
                  <a:pt x="3269" y="11887"/>
                  <a:pt x="4304" y="10542"/>
                </a:cubicBezTo>
                <a:cubicBezTo>
                  <a:pt x="5714" y="8705"/>
                  <a:pt x="2852" y="5992"/>
                  <a:pt x="3803" y="5426"/>
                </a:cubicBezTo>
                <a:cubicBezTo>
                  <a:pt x="4120" y="5239"/>
                  <a:pt x="4417" y="5205"/>
                  <a:pt x="4692" y="5205"/>
                </a:cubicBezTo>
                <a:cubicBezTo>
                  <a:pt x="4854" y="5205"/>
                  <a:pt x="5008" y="5216"/>
                  <a:pt x="5154" y="5216"/>
                </a:cubicBezTo>
                <a:cubicBezTo>
                  <a:pt x="5513" y="5216"/>
                  <a:pt x="5823" y="5144"/>
                  <a:pt x="6077" y="4646"/>
                </a:cubicBezTo>
                <a:cubicBezTo>
                  <a:pt x="6184" y="4454"/>
                  <a:pt x="6195" y="4133"/>
                  <a:pt x="6206" y="3791"/>
                </a:cubicBezTo>
                <a:cubicBezTo>
                  <a:pt x="6215" y="3268"/>
                  <a:pt x="6188" y="2759"/>
                  <a:pt x="6684" y="2759"/>
                </a:cubicBezTo>
                <a:cubicBezTo>
                  <a:pt x="6795" y="2759"/>
                  <a:pt x="6933" y="2784"/>
                  <a:pt x="7103" y="2841"/>
                </a:cubicBezTo>
                <a:cubicBezTo>
                  <a:pt x="7923" y="3126"/>
                  <a:pt x="8678" y="4427"/>
                  <a:pt x="9937" y="4427"/>
                </a:cubicBezTo>
                <a:cubicBezTo>
                  <a:pt x="10285" y="4427"/>
                  <a:pt x="10672" y="4327"/>
                  <a:pt x="11109" y="4080"/>
                </a:cubicBezTo>
                <a:cubicBezTo>
                  <a:pt x="12465" y="3321"/>
                  <a:pt x="13234" y="1282"/>
                  <a:pt x="1359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1">
  <p:cSld name="2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"/>
          <p:cNvSpPr/>
          <p:nvPr/>
        </p:nvSpPr>
        <p:spPr>
          <a:xfrm rot="5400000">
            <a:off x="3934472" y="-59473"/>
            <a:ext cx="5361831" cy="5057276"/>
          </a:xfrm>
          <a:custGeom>
            <a:avLst/>
            <a:gdLst/>
            <a:ahLst/>
            <a:cxnLst/>
            <a:rect l="l" t="t" r="r" b="b"/>
            <a:pathLst>
              <a:path w="21053" h="20647" extrusionOk="0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 txBox="1">
            <a:spLocks noGrp="1"/>
          </p:cNvSpPr>
          <p:nvPr>
            <p:ph type="ctrTitle"/>
          </p:nvPr>
        </p:nvSpPr>
        <p:spPr>
          <a:xfrm>
            <a:off x="19" y="2446475"/>
            <a:ext cx="91440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subTitle" idx="1"/>
          </p:nvPr>
        </p:nvSpPr>
        <p:spPr>
          <a:xfrm>
            <a:off x="3244369" y="2862763"/>
            <a:ext cx="2655300" cy="792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ctrTitle" idx="2"/>
          </p:nvPr>
        </p:nvSpPr>
        <p:spPr>
          <a:xfrm>
            <a:off x="1488877" y="1982075"/>
            <a:ext cx="61662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0"/>
          <p:cNvSpPr/>
          <p:nvPr/>
        </p:nvSpPr>
        <p:spPr>
          <a:xfrm>
            <a:off x="27511" y="0"/>
            <a:ext cx="1957071" cy="2650496"/>
          </a:xfrm>
          <a:custGeom>
            <a:avLst/>
            <a:gdLst/>
            <a:ahLst/>
            <a:cxnLst/>
            <a:rect l="l" t="t" r="r" b="b"/>
            <a:pathLst>
              <a:path w="7990" h="10821" extrusionOk="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0"/>
          <p:cNvSpPr/>
          <p:nvPr/>
        </p:nvSpPr>
        <p:spPr>
          <a:xfrm>
            <a:off x="-192200" y="-18932"/>
            <a:ext cx="5244671" cy="5143477"/>
          </a:xfrm>
          <a:custGeom>
            <a:avLst/>
            <a:gdLst/>
            <a:ahLst/>
            <a:cxnLst/>
            <a:rect l="l" t="t" r="r" b="b"/>
            <a:pathLst>
              <a:path w="21053" h="20647" extrusionOk="0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0"/>
          <p:cNvSpPr/>
          <p:nvPr/>
        </p:nvSpPr>
        <p:spPr>
          <a:xfrm>
            <a:off x="6946144" y="2753776"/>
            <a:ext cx="2197847" cy="2399187"/>
          </a:xfrm>
          <a:custGeom>
            <a:avLst/>
            <a:gdLst/>
            <a:ahLst/>
            <a:cxnLst/>
            <a:rect l="l" t="t" r="r" b="b"/>
            <a:pathLst>
              <a:path w="8973" h="9795" extrusionOk="0">
                <a:moveTo>
                  <a:pt x="8482" y="1"/>
                </a:moveTo>
                <a:cubicBezTo>
                  <a:pt x="8430" y="1"/>
                  <a:pt x="8376" y="8"/>
                  <a:pt x="8320" y="22"/>
                </a:cubicBezTo>
                <a:cubicBezTo>
                  <a:pt x="7017" y="396"/>
                  <a:pt x="8513" y="4369"/>
                  <a:pt x="7135" y="5747"/>
                </a:cubicBezTo>
                <a:cubicBezTo>
                  <a:pt x="6110" y="6772"/>
                  <a:pt x="3696" y="5992"/>
                  <a:pt x="1603" y="7765"/>
                </a:cubicBezTo>
                <a:cubicBezTo>
                  <a:pt x="737" y="8503"/>
                  <a:pt x="246" y="9175"/>
                  <a:pt x="0" y="9795"/>
                </a:cubicBezTo>
                <a:lnTo>
                  <a:pt x="8972" y="9795"/>
                </a:lnTo>
                <a:lnTo>
                  <a:pt x="8972" y="203"/>
                </a:lnTo>
                <a:cubicBezTo>
                  <a:pt x="8815" y="80"/>
                  <a:pt x="8659" y="1"/>
                  <a:pt x="8482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0"/>
          <p:cNvSpPr/>
          <p:nvPr/>
        </p:nvSpPr>
        <p:spPr>
          <a:xfrm>
            <a:off x="6666178" y="0"/>
            <a:ext cx="2477813" cy="2304151"/>
          </a:xfrm>
          <a:custGeom>
            <a:avLst/>
            <a:gdLst/>
            <a:ahLst/>
            <a:cxnLst/>
            <a:rect l="l" t="t" r="r" b="b"/>
            <a:pathLst>
              <a:path w="10116" h="9407" extrusionOk="0">
                <a:moveTo>
                  <a:pt x="0" y="0"/>
                </a:moveTo>
                <a:cubicBezTo>
                  <a:pt x="636" y="1119"/>
                  <a:pt x="2078" y="3205"/>
                  <a:pt x="4119" y="3205"/>
                </a:cubicBezTo>
                <a:cubicBezTo>
                  <a:pt x="4378" y="3205"/>
                  <a:pt x="4647" y="3171"/>
                  <a:pt x="4924" y="3098"/>
                </a:cubicBezTo>
                <a:cubicBezTo>
                  <a:pt x="6438" y="2690"/>
                  <a:pt x="6967" y="1149"/>
                  <a:pt x="7940" y="1149"/>
                </a:cubicBezTo>
                <a:cubicBezTo>
                  <a:pt x="8011" y="1149"/>
                  <a:pt x="8084" y="1158"/>
                  <a:pt x="8160" y="1175"/>
                </a:cubicBezTo>
                <a:cubicBezTo>
                  <a:pt x="8716" y="1293"/>
                  <a:pt x="9442" y="2447"/>
                  <a:pt x="9069" y="4379"/>
                </a:cubicBezTo>
                <a:cubicBezTo>
                  <a:pt x="8684" y="6387"/>
                  <a:pt x="8193" y="7616"/>
                  <a:pt x="8438" y="8374"/>
                </a:cubicBezTo>
                <a:cubicBezTo>
                  <a:pt x="8675" y="9108"/>
                  <a:pt x="9148" y="9406"/>
                  <a:pt x="9649" y="9406"/>
                </a:cubicBezTo>
                <a:cubicBezTo>
                  <a:pt x="9804" y="9406"/>
                  <a:pt x="9961" y="9378"/>
                  <a:pt x="10115" y="9325"/>
                </a:cubicBezTo>
                <a:lnTo>
                  <a:pt x="10115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0"/>
          <p:cNvSpPr/>
          <p:nvPr/>
        </p:nvSpPr>
        <p:spPr>
          <a:xfrm>
            <a:off x="-11679" y="1723068"/>
            <a:ext cx="3019375" cy="3429895"/>
          </a:xfrm>
          <a:custGeom>
            <a:avLst/>
            <a:gdLst/>
            <a:ahLst/>
            <a:cxnLst/>
            <a:rect l="l" t="t" r="r" b="b"/>
            <a:pathLst>
              <a:path w="12327" h="14003" extrusionOk="0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0"/>
          <p:cNvSpPr/>
          <p:nvPr/>
        </p:nvSpPr>
        <p:spPr>
          <a:xfrm>
            <a:off x="2487950" y="1420176"/>
            <a:ext cx="4263000" cy="25170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4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3"/>
          <p:cNvSpPr/>
          <p:nvPr/>
        </p:nvSpPr>
        <p:spPr>
          <a:xfrm>
            <a:off x="263219" y="1498888"/>
            <a:ext cx="8213700" cy="21924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3"/>
          <p:cNvSpPr txBox="1"/>
          <p:nvPr/>
        </p:nvSpPr>
        <p:spPr>
          <a:xfrm>
            <a:off x="6772942" y="4673209"/>
            <a:ext cx="2057400" cy="27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800" b="0" i="0" u="none" strike="noStrike" cap="none">
                <a:solidFill>
                  <a:srgbClr val="FFFFFF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‹#›</a:t>
            </a:fld>
            <a:endParaRPr sz="800" b="0" i="0" u="none" strike="noStrike" cap="none">
              <a:solidFill>
                <a:schemeClr val="lt1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141" name="Google Shape;141;p13"/>
          <p:cNvSpPr txBox="1">
            <a:spLocks noGrp="1"/>
          </p:cNvSpPr>
          <p:nvPr>
            <p:ph type="ctrTitle"/>
          </p:nvPr>
        </p:nvSpPr>
        <p:spPr>
          <a:xfrm flipH="1">
            <a:off x="2267119" y="1953315"/>
            <a:ext cx="19797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subTitle" idx="1"/>
          </p:nvPr>
        </p:nvSpPr>
        <p:spPr>
          <a:xfrm flipH="1">
            <a:off x="4493231" y="2384065"/>
            <a:ext cx="23835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143" name="Google Shape;143;p13"/>
          <p:cNvCxnSpPr/>
          <p:nvPr/>
        </p:nvCxnSpPr>
        <p:spPr>
          <a:xfrm>
            <a:off x="4370063" y="2151234"/>
            <a:ext cx="0" cy="8877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" name="Google Shape;144;p13"/>
          <p:cNvSpPr/>
          <p:nvPr/>
        </p:nvSpPr>
        <p:spPr>
          <a:xfrm rot="10800000">
            <a:off x="2410401" y="2397"/>
            <a:ext cx="6733599" cy="2148840"/>
          </a:xfrm>
          <a:custGeom>
            <a:avLst/>
            <a:gdLst/>
            <a:ahLst/>
            <a:cxnLst/>
            <a:rect l="l" t="t" r="r" b="b"/>
            <a:pathLst>
              <a:path w="23488" h="7151" extrusionOk="0">
                <a:moveTo>
                  <a:pt x="4309" y="0"/>
                </a:moveTo>
                <a:cubicBezTo>
                  <a:pt x="3860" y="0"/>
                  <a:pt x="3401" y="111"/>
                  <a:pt x="2937" y="369"/>
                </a:cubicBezTo>
                <a:cubicBezTo>
                  <a:pt x="716" y="1608"/>
                  <a:pt x="331" y="2249"/>
                  <a:pt x="1" y="2270"/>
                </a:cubicBezTo>
                <a:lnTo>
                  <a:pt x="1" y="7151"/>
                </a:lnTo>
                <a:lnTo>
                  <a:pt x="23487" y="7151"/>
                </a:lnTo>
                <a:lnTo>
                  <a:pt x="22986" y="6040"/>
                </a:lnTo>
                <a:cubicBezTo>
                  <a:pt x="22986" y="6040"/>
                  <a:pt x="22583" y="6740"/>
                  <a:pt x="21847" y="6740"/>
                </a:cubicBezTo>
                <a:cubicBezTo>
                  <a:pt x="21511" y="6740"/>
                  <a:pt x="21105" y="6594"/>
                  <a:pt x="20636" y="6168"/>
                </a:cubicBezTo>
                <a:cubicBezTo>
                  <a:pt x="19503" y="5133"/>
                  <a:pt x="17832" y="2884"/>
                  <a:pt x="15899" y="2884"/>
                </a:cubicBezTo>
                <a:cubicBezTo>
                  <a:pt x="15280" y="2884"/>
                  <a:pt x="14635" y="3115"/>
                  <a:pt x="13971" y="3690"/>
                </a:cubicBezTo>
                <a:cubicBezTo>
                  <a:pt x="12757" y="4748"/>
                  <a:pt x="11936" y="5109"/>
                  <a:pt x="11324" y="5109"/>
                </a:cubicBezTo>
                <a:cubicBezTo>
                  <a:pt x="10559" y="5109"/>
                  <a:pt x="10120" y="4544"/>
                  <a:pt x="9645" y="4075"/>
                </a:cubicBezTo>
                <a:cubicBezTo>
                  <a:pt x="8931" y="3361"/>
                  <a:pt x="6779" y="0"/>
                  <a:pt x="430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3"/>
          <p:cNvSpPr/>
          <p:nvPr/>
        </p:nvSpPr>
        <p:spPr>
          <a:xfrm rot="10800000">
            <a:off x="5292458" y="3633192"/>
            <a:ext cx="3851542" cy="1507921"/>
          </a:xfrm>
          <a:custGeom>
            <a:avLst/>
            <a:gdLst/>
            <a:ahLst/>
            <a:cxnLst/>
            <a:rect l="l" t="t" r="r" b="b"/>
            <a:pathLst>
              <a:path w="10393" h="4069" extrusionOk="0">
                <a:moveTo>
                  <a:pt x="1" y="0"/>
                </a:moveTo>
                <a:lnTo>
                  <a:pt x="1" y="2147"/>
                </a:lnTo>
                <a:cubicBezTo>
                  <a:pt x="1283" y="2770"/>
                  <a:pt x="4105" y="4069"/>
                  <a:pt x="5549" y="4069"/>
                </a:cubicBezTo>
                <a:cubicBezTo>
                  <a:pt x="5789" y="4069"/>
                  <a:pt x="5991" y="4033"/>
                  <a:pt x="6142" y="3952"/>
                </a:cubicBezTo>
                <a:cubicBezTo>
                  <a:pt x="7488" y="3226"/>
                  <a:pt x="5693" y="182"/>
                  <a:pt x="6868" y="118"/>
                </a:cubicBezTo>
                <a:cubicBezTo>
                  <a:pt x="6884" y="117"/>
                  <a:pt x="6900" y="117"/>
                  <a:pt x="6916" y="117"/>
                </a:cubicBezTo>
                <a:cubicBezTo>
                  <a:pt x="7983" y="117"/>
                  <a:pt x="8866" y="1753"/>
                  <a:pt x="9668" y="1753"/>
                </a:cubicBezTo>
                <a:cubicBezTo>
                  <a:pt x="9732" y="1753"/>
                  <a:pt x="9795" y="1743"/>
                  <a:pt x="9859" y="1720"/>
                </a:cubicBezTo>
                <a:cubicBezTo>
                  <a:pt x="10393" y="1528"/>
                  <a:pt x="10212" y="662"/>
                  <a:pt x="1017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3"/>
          <p:cNvSpPr/>
          <p:nvPr/>
        </p:nvSpPr>
        <p:spPr>
          <a:xfrm rot="10800000">
            <a:off x="-1" y="2302581"/>
            <a:ext cx="5154801" cy="2838530"/>
          </a:xfrm>
          <a:custGeom>
            <a:avLst/>
            <a:gdLst/>
            <a:ahLst/>
            <a:cxnLst/>
            <a:rect l="l" t="t" r="r" b="b"/>
            <a:pathLst>
              <a:path w="13235" h="7288" extrusionOk="0">
                <a:moveTo>
                  <a:pt x="0" y="0"/>
                </a:moveTo>
                <a:cubicBezTo>
                  <a:pt x="744" y="852"/>
                  <a:pt x="2515" y="2586"/>
                  <a:pt x="4780" y="2586"/>
                </a:cubicBezTo>
                <a:cubicBezTo>
                  <a:pt x="4957" y="2586"/>
                  <a:pt x="5137" y="2576"/>
                  <a:pt x="5319" y="2553"/>
                </a:cubicBezTo>
                <a:cubicBezTo>
                  <a:pt x="7444" y="2289"/>
                  <a:pt x="9223" y="1574"/>
                  <a:pt x="10455" y="1574"/>
                </a:cubicBezTo>
                <a:cubicBezTo>
                  <a:pt x="11113" y="1574"/>
                  <a:pt x="11615" y="1778"/>
                  <a:pt x="11931" y="2361"/>
                </a:cubicBezTo>
                <a:cubicBezTo>
                  <a:pt x="12839" y="4038"/>
                  <a:pt x="11343" y="7156"/>
                  <a:pt x="12978" y="7285"/>
                </a:cubicBezTo>
                <a:cubicBezTo>
                  <a:pt x="12993" y="7287"/>
                  <a:pt x="13009" y="7288"/>
                  <a:pt x="13024" y="7288"/>
                </a:cubicBezTo>
                <a:cubicBezTo>
                  <a:pt x="13094" y="7288"/>
                  <a:pt x="13164" y="7268"/>
                  <a:pt x="13234" y="7242"/>
                </a:cubicBezTo>
                <a:lnTo>
                  <a:pt x="13234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3"/>
          <p:cNvSpPr/>
          <p:nvPr/>
        </p:nvSpPr>
        <p:spPr>
          <a:xfrm rot="10800000">
            <a:off x="3728402" y="2394"/>
            <a:ext cx="1608227" cy="778039"/>
          </a:xfrm>
          <a:custGeom>
            <a:avLst/>
            <a:gdLst/>
            <a:ahLst/>
            <a:cxnLst/>
            <a:rect l="l" t="t" r="r" b="b"/>
            <a:pathLst>
              <a:path w="5865" h="2707" extrusionOk="0">
                <a:moveTo>
                  <a:pt x="2605" y="1"/>
                </a:moveTo>
                <a:cubicBezTo>
                  <a:pt x="1421" y="1"/>
                  <a:pt x="755" y="1721"/>
                  <a:pt x="129" y="2568"/>
                </a:cubicBezTo>
                <a:cubicBezTo>
                  <a:pt x="86" y="2611"/>
                  <a:pt x="43" y="2664"/>
                  <a:pt x="1" y="2707"/>
                </a:cubicBezTo>
                <a:lnTo>
                  <a:pt x="5864" y="2707"/>
                </a:lnTo>
                <a:cubicBezTo>
                  <a:pt x="4978" y="1938"/>
                  <a:pt x="4358" y="656"/>
                  <a:pt x="3215" y="143"/>
                </a:cubicBezTo>
                <a:cubicBezTo>
                  <a:pt x="2997" y="45"/>
                  <a:pt x="2795" y="1"/>
                  <a:pt x="2605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3"/>
          <p:cNvSpPr/>
          <p:nvPr/>
        </p:nvSpPr>
        <p:spPr>
          <a:xfrm rot="10800000">
            <a:off x="5359881" y="2388"/>
            <a:ext cx="3784119" cy="1006803"/>
          </a:xfrm>
          <a:custGeom>
            <a:avLst/>
            <a:gdLst/>
            <a:ahLst/>
            <a:cxnLst/>
            <a:rect l="l" t="t" r="r" b="b"/>
            <a:pathLst>
              <a:path w="12209" h="3099" extrusionOk="0">
                <a:moveTo>
                  <a:pt x="6332" y="0"/>
                </a:moveTo>
                <a:cubicBezTo>
                  <a:pt x="4270" y="0"/>
                  <a:pt x="1769" y="858"/>
                  <a:pt x="1" y="1593"/>
                </a:cubicBezTo>
                <a:lnTo>
                  <a:pt x="1" y="3099"/>
                </a:lnTo>
                <a:lnTo>
                  <a:pt x="12208" y="3099"/>
                </a:lnTo>
                <a:cubicBezTo>
                  <a:pt x="11418" y="2714"/>
                  <a:pt x="10371" y="1935"/>
                  <a:pt x="8940" y="760"/>
                </a:cubicBezTo>
                <a:cubicBezTo>
                  <a:pt x="8276" y="213"/>
                  <a:pt x="7359" y="0"/>
                  <a:pt x="633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3"/>
          <p:cNvSpPr/>
          <p:nvPr/>
        </p:nvSpPr>
        <p:spPr>
          <a:xfrm rot="10800000">
            <a:off x="-3" y="2392"/>
            <a:ext cx="3918328" cy="1567321"/>
          </a:xfrm>
          <a:custGeom>
            <a:avLst/>
            <a:gdLst/>
            <a:ahLst/>
            <a:cxnLst/>
            <a:rect l="l" t="t" r="r" b="b"/>
            <a:pathLst>
              <a:path w="11622" h="4796" extrusionOk="0">
                <a:moveTo>
                  <a:pt x="3676" y="0"/>
                </a:moveTo>
                <a:cubicBezTo>
                  <a:pt x="923" y="0"/>
                  <a:pt x="695" y="3396"/>
                  <a:pt x="0" y="4796"/>
                </a:cubicBezTo>
                <a:lnTo>
                  <a:pt x="11621" y="4796"/>
                </a:lnTo>
                <a:lnTo>
                  <a:pt x="11621" y="2382"/>
                </a:lnTo>
                <a:cubicBezTo>
                  <a:pt x="9944" y="1677"/>
                  <a:pt x="7712" y="940"/>
                  <a:pt x="4796" y="160"/>
                </a:cubicBezTo>
                <a:cubicBezTo>
                  <a:pt x="4382" y="50"/>
                  <a:pt x="4010" y="0"/>
                  <a:pt x="367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3"/>
          <p:cNvSpPr/>
          <p:nvPr/>
        </p:nvSpPr>
        <p:spPr>
          <a:xfrm rot="10800000">
            <a:off x="6618059" y="2948717"/>
            <a:ext cx="2525941" cy="2192396"/>
          </a:xfrm>
          <a:custGeom>
            <a:avLst/>
            <a:gdLst/>
            <a:ahLst/>
            <a:cxnLst/>
            <a:rect l="l" t="t" r="r" b="b"/>
            <a:pathLst>
              <a:path w="6816" h="5916" extrusionOk="0">
                <a:moveTo>
                  <a:pt x="1" y="0"/>
                </a:moveTo>
                <a:lnTo>
                  <a:pt x="1" y="5597"/>
                </a:lnTo>
                <a:cubicBezTo>
                  <a:pt x="220" y="5784"/>
                  <a:pt x="427" y="5916"/>
                  <a:pt x="641" y="5916"/>
                </a:cubicBezTo>
                <a:cubicBezTo>
                  <a:pt x="708" y="5916"/>
                  <a:pt x="775" y="5903"/>
                  <a:pt x="844" y="5875"/>
                </a:cubicBezTo>
                <a:cubicBezTo>
                  <a:pt x="1816" y="5469"/>
                  <a:pt x="407" y="3109"/>
                  <a:pt x="1207" y="2361"/>
                </a:cubicBezTo>
                <a:cubicBezTo>
                  <a:pt x="1391" y="2190"/>
                  <a:pt x="1600" y="2125"/>
                  <a:pt x="1829" y="2125"/>
                </a:cubicBezTo>
                <a:cubicBezTo>
                  <a:pt x="2536" y="2125"/>
                  <a:pt x="3436" y="2738"/>
                  <a:pt x="4414" y="2738"/>
                </a:cubicBezTo>
                <a:cubicBezTo>
                  <a:pt x="4942" y="2738"/>
                  <a:pt x="5492" y="2559"/>
                  <a:pt x="6046" y="2008"/>
                </a:cubicBezTo>
                <a:cubicBezTo>
                  <a:pt x="6633" y="1421"/>
                  <a:pt x="6815" y="705"/>
                  <a:pt x="677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INE + TITLE + SUBTITLE">
  <p:cSld name="2_Diapositiva de título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>
            <a:spLocks noGrp="1"/>
          </p:cNvSpPr>
          <p:nvPr>
            <p:ph type="pic" idx="2"/>
          </p:nvPr>
        </p:nvSpPr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2" name="Google Shape;182;p16"/>
          <p:cNvSpPr txBox="1">
            <a:spLocks noGrp="1"/>
          </p:cNvSpPr>
          <p:nvPr>
            <p:ph type="ctrTitle"/>
          </p:nvPr>
        </p:nvSpPr>
        <p:spPr>
          <a:xfrm>
            <a:off x="4190296" y="1801293"/>
            <a:ext cx="29667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16"/>
          <p:cNvSpPr txBox="1">
            <a:spLocks noGrp="1"/>
          </p:cNvSpPr>
          <p:nvPr>
            <p:ph type="subTitle" idx="1"/>
          </p:nvPr>
        </p:nvSpPr>
        <p:spPr>
          <a:xfrm>
            <a:off x="4769001" y="3394960"/>
            <a:ext cx="2388000" cy="10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16"/>
          <p:cNvSpPr txBox="1"/>
          <p:nvPr/>
        </p:nvSpPr>
        <p:spPr>
          <a:xfrm>
            <a:off x="6772942" y="467082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800" b="0" i="0" u="none" strike="noStrike" cap="none">
                <a:solidFill>
                  <a:srgbClr val="FFFFFF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‹#›</a:t>
            </a:fld>
            <a:endParaRPr sz="800" b="0" i="0" u="none" strike="noStrike" cap="none">
              <a:solidFill>
                <a:schemeClr val="lt1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185" name="Google Shape;185;p16"/>
          <p:cNvSpPr/>
          <p:nvPr/>
        </p:nvSpPr>
        <p:spPr>
          <a:xfrm>
            <a:off x="6804150" y="3444550"/>
            <a:ext cx="2335700" cy="1698947"/>
          </a:xfrm>
          <a:custGeom>
            <a:avLst/>
            <a:gdLst/>
            <a:ahLst/>
            <a:cxnLst/>
            <a:rect l="l" t="t" r="r" b="b"/>
            <a:pathLst>
              <a:path w="12402" h="9021" extrusionOk="0">
                <a:moveTo>
                  <a:pt x="8861" y="0"/>
                </a:moveTo>
                <a:cubicBezTo>
                  <a:pt x="7876" y="0"/>
                  <a:pt x="6959" y="246"/>
                  <a:pt x="6345" y="946"/>
                </a:cubicBezTo>
                <a:cubicBezTo>
                  <a:pt x="4765" y="2751"/>
                  <a:pt x="6495" y="4876"/>
                  <a:pt x="6015" y="5667"/>
                </a:cubicBezTo>
                <a:cubicBezTo>
                  <a:pt x="5966" y="5747"/>
                  <a:pt x="5907" y="5783"/>
                  <a:pt x="5838" y="5783"/>
                </a:cubicBezTo>
                <a:cubicBezTo>
                  <a:pt x="5310" y="5783"/>
                  <a:pt x="4210" y="3706"/>
                  <a:pt x="2742" y="3706"/>
                </a:cubicBezTo>
                <a:cubicBezTo>
                  <a:pt x="2513" y="3706"/>
                  <a:pt x="2276" y="3756"/>
                  <a:pt x="2030" y="3872"/>
                </a:cubicBezTo>
                <a:cubicBezTo>
                  <a:pt x="290" y="4694"/>
                  <a:pt x="1" y="7536"/>
                  <a:pt x="877" y="9021"/>
                </a:cubicBezTo>
                <a:lnTo>
                  <a:pt x="9699" y="9021"/>
                </a:lnTo>
                <a:lnTo>
                  <a:pt x="12402" y="7172"/>
                </a:lnTo>
                <a:lnTo>
                  <a:pt x="12402" y="743"/>
                </a:lnTo>
                <a:cubicBezTo>
                  <a:pt x="11419" y="382"/>
                  <a:pt x="10087" y="0"/>
                  <a:pt x="886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14300" dir="101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6"/>
          <p:cNvSpPr/>
          <p:nvPr/>
        </p:nvSpPr>
        <p:spPr>
          <a:xfrm>
            <a:off x="8182185" y="1291906"/>
            <a:ext cx="957671" cy="3049103"/>
          </a:xfrm>
          <a:custGeom>
            <a:avLst/>
            <a:gdLst/>
            <a:ahLst/>
            <a:cxnLst/>
            <a:rect l="l" t="t" r="r" b="b"/>
            <a:pathLst>
              <a:path w="5085" h="16190" extrusionOk="0">
                <a:moveTo>
                  <a:pt x="4947" y="1"/>
                </a:moveTo>
                <a:cubicBezTo>
                  <a:pt x="3385" y="1"/>
                  <a:pt x="3531" y="2861"/>
                  <a:pt x="2980" y="4451"/>
                </a:cubicBezTo>
                <a:cubicBezTo>
                  <a:pt x="2201" y="6683"/>
                  <a:pt x="289" y="6405"/>
                  <a:pt x="139" y="7505"/>
                </a:cubicBezTo>
                <a:cubicBezTo>
                  <a:pt x="1" y="8541"/>
                  <a:pt x="1399" y="8424"/>
                  <a:pt x="1646" y="9481"/>
                </a:cubicBezTo>
                <a:cubicBezTo>
                  <a:pt x="1976" y="10891"/>
                  <a:pt x="225" y="11404"/>
                  <a:pt x="919" y="14021"/>
                </a:cubicBezTo>
                <a:cubicBezTo>
                  <a:pt x="1430" y="15932"/>
                  <a:pt x="3731" y="16190"/>
                  <a:pt x="4930" y="16190"/>
                </a:cubicBezTo>
                <a:cubicBezTo>
                  <a:pt x="4984" y="16190"/>
                  <a:pt x="5036" y="16189"/>
                  <a:pt x="5085" y="16189"/>
                </a:cubicBezTo>
                <a:lnTo>
                  <a:pt x="5085" y="8"/>
                </a:lnTo>
                <a:cubicBezTo>
                  <a:pt x="5037" y="3"/>
                  <a:pt x="4992" y="1"/>
                  <a:pt x="4947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71450" dir="67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6"/>
          <p:cNvSpPr/>
          <p:nvPr/>
        </p:nvSpPr>
        <p:spPr>
          <a:xfrm>
            <a:off x="7417929" y="3930261"/>
            <a:ext cx="1726067" cy="1213238"/>
          </a:xfrm>
          <a:custGeom>
            <a:avLst/>
            <a:gdLst/>
            <a:ahLst/>
            <a:cxnLst/>
            <a:rect l="l" t="t" r="r" b="b"/>
            <a:pathLst>
              <a:path w="9165" h="6442" extrusionOk="0">
                <a:moveTo>
                  <a:pt x="6969" y="1"/>
                </a:moveTo>
                <a:cubicBezTo>
                  <a:pt x="6062" y="1"/>
                  <a:pt x="5147" y="144"/>
                  <a:pt x="4475" y="589"/>
                </a:cubicBezTo>
                <a:cubicBezTo>
                  <a:pt x="2531" y="1870"/>
                  <a:pt x="3909" y="3622"/>
                  <a:pt x="3749" y="4722"/>
                </a:cubicBezTo>
                <a:cubicBezTo>
                  <a:pt x="3673" y="5214"/>
                  <a:pt x="3499" y="5372"/>
                  <a:pt x="3271" y="5372"/>
                </a:cubicBezTo>
                <a:cubicBezTo>
                  <a:pt x="3050" y="5372"/>
                  <a:pt x="2779" y="5222"/>
                  <a:pt x="2499" y="5085"/>
                </a:cubicBezTo>
                <a:cubicBezTo>
                  <a:pt x="2179" y="4935"/>
                  <a:pt x="1890" y="4807"/>
                  <a:pt x="1676" y="4807"/>
                </a:cubicBezTo>
                <a:cubicBezTo>
                  <a:pt x="523" y="4818"/>
                  <a:pt x="865" y="5844"/>
                  <a:pt x="0" y="6442"/>
                </a:cubicBezTo>
                <a:lnTo>
                  <a:pt x="9164" y="6442"/>
                </a:lnTo>
                <a:lnTo>
                  <a:pt x="9164" y="225"/>
                </a:lnTo>
                <a:cubicBezTo>
                  <a:pt x="8551" y="111"/>
                  <a:pt x="7763" y="1"/>
                  <a:pt x="696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14300" dir="101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6"/>
          <p:cNvSpPr/>
          <p:nvPr/>
        </p:nvSpPr>
        <p:spPr>
          <a:xfrm>
            <a:off x="4678424" y="4546187"/>
            <a:ext cx="2633077" cy="523188"/>
          </a:xfrm>
          <a:custGeom>
            <a:avLst/>
            <a:gdLst/>
            <a:ahLst/>
            <a:cxnLst/>
            <a:rect l="l" t="t" r="r" b="b"/>
            <a:pathLst>
              <a:path w="13981" h="2778" extrusionOk="0">
                <a:moveTo>
                  <a:pt x="10490" y="1"/>
                </a:moveTo>
                <a:cubicBezTo>
                  <a:pt x="10379" y="1"/>
                  <a:pt x="10264" y="11"/>
                  <a:pt x="10147" y="32"/>
                </a:cubicBezTo>
                <a:cubicBezTo>
                  <a:pt x="8636" y="312"/>
                  <a:pt x="8469" y="2288"/>
                  <a:pt x="6274" y="2288"/>
                </a:cubicBezTo>
                <a:cubicBezTo>
                  <a:pt x="6032" y="2288"/>
                  <a:pt x="5765" y="2264"/>
                  <a:pt x="5469" y="2211"/>
                </a:cubicBezTo>
                <a:cubicBezTo>
                  <a:pt x="4760" y="2083"/>
                  <a:pt x="4104" y="2026"/>
                  <a:pt x="3496" y="2026"/>
                </a:cubicBezTo>
                <a:cubicBezTo>
                  <a:pt x="2079" y="2026"/>
                  <a:pt x="927" y="2336"/>
                  <a:pt x="0" y="2778"/>
                </a:cubicBezTo>
                <a:lnTo>
                  <a:pt x="13981" y="2778"/>
                </a:lnTo>
                <a:cubicBezTo>
                  <a:pt x="13179" y="2286"/>
                  <a:pt x="12171" y="1"/>
                  <a:pt x="1049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33350" dir="114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6"/>
          <p:cNvSpPr/>
          <p:nvPr/>
        </p:nvSpPr>
        <p:spPr>
          <a:xfrm>
            <a:off x="0" y="2124503"/>
            <a:ext cx="643947" cy="2409965"/>
          </a:xfrm>
          <a:custGeom>
            <a:avLst/>
            <a:gdLst/>
            <a:ahLst/>
            <a:cxnLst/>
            <a:rect l="l" t="t" r="r" b="b"/>
            <a:pathLst>
              <a:path w="2629" h="9839" extrusionOk="0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247650" dir="162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6"/>
          <p:cNvSpPr/>
          <p:nvPr/>
        </p:nvSpPr>
        <p:spPr>
          <a:xfrm>
            <a:off x="0" y="3075"/>
            <a:ext cx="1944089" cy="1397138"/>
          </a:xfrm>
          <a:custGeom>
            <a:avLst/>
            <a:gdLst/>
            <a:ahLst/>
            <a:cxnLst/>
            <a:rect l="l" t="t" r="r" b="b"/>
            <a:pathLst>
              <a:path w="7937" h="5704" extrusionOk="0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76200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6"/>
          <p:cNvSpPr/>
          <p:nvPr/>
        </p:nvSpPr>
        <p:spPr>
          <a:xfrm>
            <a:off x="4926743" y="0"/>
            <a:ext cx="2319503" cy="682705"/>
          </a:xfrm>
          <a:custGeom>
            <a:avLst/>
            <a:gdLst/>
            <a:ahLst/>
            <a:cxnLst/>
            <a:rect l="l" t="t" r="r" b="b"/>
            <a:pathLst>
              <a:path w="12316" h="3625" extrusionOk="0">
                <a:moveTo>
                  <a:pt x="1" y="0"/>
                </a:moveTo>
                <a:cubicBezTo>
                  <a:pt x="972" y="1325"/>
                  <a:pt x="1784" y="3162"/>
                  <a:pt x="3803" y="3556"/>
                </a:cubicBezTo>
                <a:cubicBezTo>
                  <a:pt x="4037" y="3602"/>
                  <a:pt x="4281" y="3624"/>
                  <a:pt x="4533" y="3624"/>
                </a:cubicBezTo>
                <a:cubicBezTo>
                  <a:pt x="7086" y="3624"/>
                  <a:pt x="10439" y="1409"/>
                  <a:pt x="1231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23825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6"/>
          <p:cNvSpPr/>
          <p:nvPr/>
        </p:nvSpPr>
        <p:spPr>
          <a:xfrm>
            <a:off x="5913146" y="0"/>
            <a:ext cx="3226701" cy="1925135"/>
          </a:xfrm>
          <a:custGeom>
            <a:avLst/>
            <a:gdLst/>
            <a:ahLst/>
            <a:cxnLst/>
            <a:rect l="l" t="t" r="r" b="b"/>
            <a:pathLst>
              <a:path w="17133" h="10222" extrusionOk="0">
                <a:moveTo>
                  <a:pt x="1" y="0"/>
                </a:moveTo>
                <a:cubicBezTo>
                  <a:pt x="1570" y="662"/>
                  <a:pt x="3419" y="1313"/>
                  <a:pt x="4529" y="1313"/>
                </a:cubicBezTo>
                <a:cubicBezTo>
                  <a:pt x="6373" y="1313"/>
                  <a:pt x="7673" y="389"/>
                  <a:pt x="8664" y="389"/>
                </a:cubicBezTo>
                <a:cubicBezTo>
                  <a:pt x="8844" y="389"/>
                  <a:pt x="9014" y="419"/>
                  <a:pt x="9175" y="491"/>
                </a:cubicBezTo>
                <a:cubicBezTo>
                  <a:pt x="9699" y="726"/>
                  <a:pt x="9773" y="1292"/>
                  <a:pt x="9272" y="3204"/>
                </a:cubicBezTo>
                <a:cubicBezTo>
                  <a:pt x="9120" y="3797"/>
                  <a:pt x="9438" y="3990"/>
                  <a:pt x="9926" y="3990"/>
                </a:cubicBezTo>
                <a:cubicBezTo>
                  <a:pt x="10748" y="3990"/>
                  <a:pt x="12054" y="3444"/>
                  <a:pt x="12422" y="3343"/>
                </a:cubicBezTo>
                <a:cubicBezTo>
                  <a:pt x="12696" y="3268"/>
                  <a:pt x="13011" y="3218"/>
                  <a:pt x="13322" y="3218"/>
                </a:cubicBezTo>
                <a:cubicBezTo>
                  <a:pt x="13811" y="3218"/>
                  <a:pt x="14288" y="3343"/>
                  <a:pt x="14569" y="3696"/>
                </a:cubicBezTo>
                <a:cubicBezTo>
                  <a:pt x="15626" y="5041"/>
                  <a:pt x="15488" y="6815"/>
                  <a:pt x="15744" y="8064"/>
                </a:cubicBezTo>
                <a:cubicBezTo>
                  <a:pt x="16011" y="9324"/>
                  <a:pt x="16513" y="9976"/>
                  <a:pt x="17133" y="10221"/>
                </a:cubicBezTo>
                <a:lnTo>
                  <a:pt x="1713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23825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8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1"/>
          <p:cNvSpPr/>
          <p:nvPr/>
        </p:nvSpPr>
        <p:spPr>
          <a:xfrm flipH="1">
            <a:off x="7145715" y="0"/>
            <a:ext cx="1957071" cy="2650496"/>
          </a:xfrm>
          <a:custGeom>
            <a:avLst/>
            <a:gdLst/>
            <a:ahLst/>
            <a:cxnLst/>
            <a:rect l="l" t="t" r="r" b="b"/>
            <a:pathLst>
              <a:path w="7990" h="10821" extrusionOk="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1"/>
          <p:cNvSpPr/>
          <p:nvPr/>
        </p:nvSpPr>
        <p:spPr>
          <a:xfrm flipH="1">
            <a:off x="4165774" y="0"/>
            <a:ext cx="5156722" cy="5057276"/>
          </a:xfrm>
          <a:custGeom>
            <a:avLst/>
            <a:gdLst/>
            <a:ahLst/>
            <a:cxnLst/>
            <a:rect l="l" t="t" r="r" b="b"/>
            <a:pathLst>
              <a:path w="21053" h="20647" extrusionOk="0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47625" dir="94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1"/>
          <p:cNvSpPr/>
          <p:nvPr/>
        </p:nvSpPr>
        <p:spPr>
          <a:xfrm flipH="1">
            <a:off x="6122600" y="1713596"/>
            <a:ext cx="3019375" cy="3429895"/>
          </a:xfrm>
          <a:custGeom>
            <a:avLst/>
            <a:gdLst/>
            <a:ahLst/>
            <a:cxnLst/>
            <a:rect l="l" t="t" r="r" b="b"/>
            <a:pathLst>
              <a:path w="12327" h="14003" extrusionOk="0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1"/>
          <p:cNvSpPr txBox="1">
            <a:spLocks noGrp="1"/>
          </p:cNvSpPr>
          <p:nvPr>
            <p:ph type="ctrTitle"/>
          </p:nvPr>
        </p:nvSpPr>
        <p:spPr>
          <a:xfrm flipH="1">
            <a:off x="605313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Squada One"/>
              <a:buNone/>
              <a:defRPr sz="3300" b="1" i="0" u="none" strike="noStrike" cap="none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None/>
              <a:defRPr sz="14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None/>
              <a:defRPr sz="14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None/>
              <a:defRPr sz="14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None/>
              <a:defRPr sz="14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None/>
              <a:defRPr sz="14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None/>
              <a:defRPr sz="14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None/>
              <a:defRPr sz="14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None/>
              <a:defRPr sz="14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857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6" r:id="rId4"/>
    <p:sldLayoutId id="2147483659" r:id="rId5"/>
    <p:sldLayoutId id="2147483662" r:id="rId6"/>
    <p:sldLayoutId id="2147483667" r:id="rId7"/>
    <p:sldLayoutId id="2147483673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microsoft.com/office/2007/relationships/hdphoto" Target="../media/hdphoto3.wdp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microsoft.com/office/2007/relationships/hdphoto" Target="../media/hdphoto3.wdp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microsoft.com/office/2007/relationships/hdphoto" Target="../media/hdphoto3.wdp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13" Type="http://schemas.openxmlformats.org/officeDocument/2006/relationships/image" Target="../media/image10.svg"/><Relationship Id="rId3" Type="http://schemas.openxmlformats.org/officeDocument/2006/relationships/slide" Target="slide4.xml"/><Relationship Id="rId7" Type="http://schemas.openxmlformats.org/officeDocument/2006/relationships/image" Target="../media/image6.svg"/><Relationship Id="rId12" Type="http://schemas.openxmlformats.org/officeDocument/2006/relationships/image" Target="../media/image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slide" Target="slide23.xml"/><Relationship Id="rId5" Type="http://schemas.openxmlformats.org/officeDocument/2006/relationships/image" Target="../media/image4.svg"/><Relationship Id="rId10" Type="http://schemas.openxmlformats.org/officeDocument/2006/relationships/image" Target="../media/image8.sv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4.sv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slide" Target="slide2.xml"/><Relationship Id="rId4" Type="http://schemas.openxmlformats.org/officeDocument/2006/relationships/image" Target="../media/image1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4.sv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slide" Target="slide2.xml"/><Relationship Id="rId4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image" Target="../media/image12.png"/><Relationship Id="rId3" Type="http://schemas.openxmlformats.org/officeDocument/2006/relationships/slide" Target="slide5.xml"/><Relationship Id="rId7" Type="http://schemas.openxmlformats.org/officeDocument/2006/relationships/slide" Target="slide9.xml"/><Relationship Id="rId12" Type="http://schemas.openxmlformats.org/officeDocument/2006/relationships/slide" Target="slide19.xml"/><Relationship Id="rId17" Type="http://schemas.openxmlformats.org/officeDocument/2006/relationships/image" Target="../media/image14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11" Type="http://schemas.openxmlformats.org/officeDocument/2006/relationships/slide" Target="slide11.xml"/><Relationship Id="rId5" Type="http://schemas.microsoft.com/office/2007/relationships/hdphoto" Target="../media/hdphoto1.wdp"/><Relationship Id="rId15" Type="http://schemas.openxmlformats.org/officeDocument/2006/relationships/slide" Target="slide2.xml"/><Relationship Id="rId10" Type="http://schemas.openxmlformats.org/officeDocument/2006/relationships/slide" Target="slide17.xml"/><Relationship Id="rId4" Type="http://schemas.openxmlformats.org/officeDocument/2006/relationships/image" Target="../media/image11.png"/><Relationship Id="rId9" Type="http://schemas.openxmlformats.org/officeDocument/2006/relationships/slide" Target="slide13.xml"/><Relationship Id="rId1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slide" Target="slide3.xm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microsoft.com/office/2007/relationships/hdphoto" Target="../media/hdphoto3.wdp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microsoft.com/office/2007/relationships/hdphoto" Target="../media/hdphoto3.wdp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microsoft.com/office/2007/relationships/hdphoto" Target="../media/hdphoto3.wdp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2"/>
          <p:cNvSpPr txBox="1">
            <a:spLocks noGrp="1"/>
          </p:cNvSpPr>
          <p:nvPr>
            <p:ph type="ctrTitle"/>
          </p:nvPr>
        </p:nvSpPr>
        <p:spPr>
          <a:xfrm>
            <a:off x="1254750" y="1768960"/>
            <a:ext cx="6634500" cy="1616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Nunito Sans Black"/>
              <a:buNone/>
            </a:pPr>
            <a:r>
              <a:rPr lang="es-ES" sz="6000" dirty="0" err="1"/>
              <a:t>Olist</a:t>
            </a:r>
            <a:r>
              <a:rPr lang="es-ES" sz="6000" dirty="0"/>
              <a:t> E-Commerce</a:t>
            </a:r>
            <a:r>
              <a:rPr lang="es-ES" sz="6000" b="0" dirty="0"/>
              <a:t> </a:t>
            </a:r>
            <a:r>
              <a:rPr lang="es-ES" sz="6000" dirty="0" err="1"/>
              <a:t>A</a:t>
            </a:r>
            <a:r>
              <a:rPr lang="es-ES" sz="6000" b="0" dirty="0" err="1"/>
              <a:t>nalysis</a:t>
            </a:r>
            <a:endParaRPr sz="6000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F20BB2-D408-1B2E-5F5F-2CC19513F4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56891" y="3255732"/>
            <a:ext cx="1841751" cy="511995"/>
          </a:xfrm>
        </p:spPr>
        <p:txBody>
          <a:bodyPr/>
          <a:lstStyle/>
          <a:p>
            <a:pPr algn="l"/>
            <a:r>
              <a:rPr lang="en-US" sz="1800" b="1" dirty="0">
                <a:solidFill>
                  <a:schemeClr val="tx2"/>
                </a:solidFill>
                <a:latin typeface="Proxima Nova"/>
                <a:cs typeface="Calibri"/>
              </a:rPr>
              <a:t>GROUP 3</a:t>
            </a:r>
            <a:endParaRPr lang="en-US" sz="1800" b="1" dirty="0">
              <a:solidFill>
                <a:schemeClr val="tx2"/>
              </a:solidFill>
              <a:latin typeface="Proxima Nova"/>
            </a:endParaRPr>
          </a:p>
          <a:p>
            <a:pPr algn="l"/>
            <a:endParaRPr lang="en-US" dirty="0"/>
          </a:p>
          <a:p>
            <a:pPr algn="l"/>
            <a:endParaRPr lang="en-US" dirty="0"/>
          </a:p>
          <a:p>
            <a:endParaRPr lang="en-US" dirty="0"/>
          </a:p>
        </p:txBody>
      </p:sp>
      <p:pic>
        <p:nvPicPr>
          <p:cNvPr id="5" name="Graphic 4" descr="Group with solid fill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6B2435E7-2BE0-4942-BCFB-579BB5E59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7917" y="3072381"/>
            <a:ext cx="1111146" cy="70710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Hous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577A256-076B-4CDC-B1B2-31E9E585D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193" y="192011"/>
            <a:ext cx="804975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F1E570-47EC-4BDC-A347-BC4982883B7A}"/>
              </a:ext>
            </a:extLst>
          </p:cNvPr>
          <p:cNvSpPr txBox="1"/>
          <p:nvPr/>
        </p:nvSpPr>
        <p:spPr>
          <a:xfrm>
            <a:off x="1280008" y="795515"/>
            <a:ext cx="620572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>
                  <a:solidFill>
                    <a:srgbClr val="FFFFFF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Segoe UI Symbol"/>
              </a:rPr>
              <a:t>KPI NO 3:- AVERAGE NUMBER OF DELIVERY DAYS FOR PET SHOP. 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tx2"/>
              </a:solidFill>
              <a:latin typeface="Calibri"/>
            </a:endParaRPr>
          </a:p>
          <a:p>
            <a:pPr marL="342900" indent="-342900" algn="just"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chemeClr val="tx2"/>
                </a:solidFill>
                <a:latin typeface="+mn-lt"/>
              </a:rPr>
              <a:t>Average Number of Delivery Days = 11.28</a:t>
            </a:r>
            <a:endParaRPr lang="en-US" sz="1600" dirty="0">
              <a:solidFill>
                <a:schemeClr val="tx2"/>
              </a:solidFill>
              <a:latin typeface="+mn-lt"/>
            </a:endParaRPr>
          </a:p>
          <a:p>
            <a:pPr marL="342900" indent="-342900" algn="just"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chemeClr val="tx2"/>
                </a:solidFill>
                <a:latin typeface="+mn-lt"/>
              </a:rPr>
              <a:t>Insights into its competitiveness and efficiency in meeting customer expectations.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v"/>
            </a:pPr>
            <a:endParaRPr lang="en-US" sz="1600" b="1" dirty="0">
              <a:solidFill>
                <a:schemeClr val="tx2"/>
              </a:solidFill>
              <a:latin typeface="+mn-lt"/>
            </a:endParaRPr>
          </a:p>
          <a:p>
            <a:pPr>
              <a:buClr>
                <a:schemeClr val="tx2"/>
              </a:buClr>
            </a:pPr>
            <a:r>
              <a:rPr lang="en-US" sz="1600" b="1" dirty="0">
                <a:solidFill>
                  <a:schemeClr val="tx2"/>
                </a:solidFill>
                <a:latin typeface="+mn-lt"/>
              </a:rPr>
              <a:t>      CONCLUSION:-</a:t>
            </a:r>
          </a:p>
          <a:p>
            <a:pPr marL="342900" indent="-342900" algn="just"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chemeClr val="tx2"/>
                </a:solidFill>
                <a:latin typeface="+mn-lt"/>
              </a:rPr>
              <a:t>Concentrate on continuous monitoring and optimization of delivery processes.</a:t>
            </a:r>
          </a:p>
          <a:p>
            <a:pPr marL="342900" indent="-342900" algn="just"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chemeClr val="tx2"/>
                </a:solidFill>
                <a:latin typeface="+mn-lt"/>
              </a:rPr>
              <a:t>Customer Satisfaction is of utmost importance.</a:t>
            </a:r>
            <a:endParaRPr lang="en-IN" sz="16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3314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yellow pencil in a black background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8CC63BAB-2206-AC41-F034-40146D690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77145" y="1763492"/>
            <a:ext cx="957221" cy="8012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5156BB-4F24-F0D4-4CAE-B48A0B259FFA}"/>
              </a:ext>
            </a:extLst>
          </p:cNvPr>
          <p:cNvSpPr txBox="1"/>
          <p:nvPr/>
        </p:nvSpPr>
        <p:spPr>
          <a:xfrm>
            <a:off x="7953711" y="2695499"/>
            <a:ext cx="173921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Proxima Nova"/>
              </a:rPr>
              <a:t>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BCC386-C712-F8DA-623D-29504A7D1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892" y="1028562"/>
            <a:ext cx="6366249" cy="333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1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ADB6A9-F0D2-2F39-6134-94F7E3B6CA03}"/>
              </a:ext>
            </a:extLst>
          </p:cNvPr>
          <p:cNvSpPr txBox="1"/>
          <p:nvPr/>
        </p:nvSpPr>
        <p:spPr>
          <a:xfrm>
            <a:off x="903111" y="929535"/>
            <a:ext cx="7664320" cy="3170099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spAutoFit/>
          </a:bodyPr>
          <a:lstStyle/>
          <a:p>
            <a:pPr algn="ctr"/>
            <a:r>
              <a:rPr lang="en-US" sz="2400" b="1" dirty="0">
                <a:ln>
                  <a:solidFill>
                    <a:srgbClr val="FFFFFF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Segoe UI Symbol"/>
              </a:rPr>
              <a:t>KPI NO 4:- AVERAGE PRICE AND PAYMENT VALUE OF SAO PAULO CITY. </a:t>
            </a:r>
          </a:p>
          <a:p>
            <a:pPr algn="ctr"/>
            <a:endParaRPr lang="en-US" sz="1600" dirty="0">
              <a:solidFill>
                <a:schemeClr val="tx2"/>
              </a:solidFill>
            </a:endParaRPr>
          </a:p>
          <a:p>
            <a:pPr marL="285750" indent="-285750" algn="just">
              <a:buClr>
                <a:srgbClr val="FFFFFF"/>
              </a:buClr>
              <a:buFont typeface="Wingdings" panose="05000000000000000000" pitchFamily="2" charset="2"/>
              <a:buChar char="v"/>
            </a:pPr>
            <a:r>
              <a:rPr lang="en-IN" sz="1600" b="1" dirty="0">
                <a:solidFill>
                  <a:schemeClr val="tx2"/>
                </a:solidFill>
                <a:latin typeface="+mn-lt"/>
              </a:rPr>
              <a:t>Average Price = 111 Dollars.</a:t>
            </a:r>
          </a:p>
          <a:p>
            <a:pPr marL="285750" indent="-285750" algn="just">
              <a:buClr>
                <a:srgbClr val="FFFFFF"/>
              </a:buClr>
              <a:buFont typeface="Wingdings" panose="05000000000000000000" pitchFamily="2" charset="2"/>
              <a:buChar char="v"/>
            </a:pPr>
            <a:r>
              <a:rPr lang="en-IN" sz="1600" b="1" dirty="0">
                <a:solidFill>
                  <a:schemeClr val="tx2"/>
                </a:solidFill>
                <a:latin typeface="+mn-lt"/>
              </a:rPr>
              <a:t>Average Payment Value = 139 Dollars.</a:t>
            </a:r>
          </a:p>
          <a:p>
            <a:pPr marL="285750" indent="-285750">
              <a:buClr>
                <a:srgbClr val="FFFFFF"/>
              </a:buClr>
              <a:buFont typeface="Wingdings" panose="05000000000000000000" pitchFamily="2" charset="2"/>
              <a:buChar char="v"/>
            </a:pPr>
            <a:endParaRPr lang="en-IN" b="1" dirty="0">
              <a:solidFill>
                <a:schemeClr val="tx2"/>
              </a:solidFill>
              <a:latin typeface="+mn-lt"/>
            </a:endParaRPr>
          </a:p>
          <a:p>
            <a:pPr marL="285750" indent="-285750">
              <a:buClr>
                <a:srgbClr val="FFFFFF"/>
              </a:buClr>
              <a:buFont typeface="Wingdings" panose="05000000000000000000" pitchFamily="2" charset="2"/>
              <a:buChar char="v"/>
            </a:pPr>
            <a:endParaRPr lang="en-IN" b="1" dirty="0">
              <a:solidFill>
                <a:schemeClr val="tx2"/>
              </a:solidFill>
              <a:latin typeface="+mn-lt"/>
            </a:endParaRPr>
          </a:p>
          <a:p>
            <a:pPr>
              <a:buClr>
                <a:srgbClr val="FFFFFF"/>
              </a:buClr>
            </a:pPr>
            <a:r>
              <a:rPr lang="en-IN" b="1" dirty="0">
                <a:solidFill>
                  <a:schemeClr val="tx2"/>
                </a:solidFill>
                <a:latin typeface="+mn-lt"/>
              </a:rPr>
              <a:t>      </a:t>
            </a:r>
            <a:r>
              <a:rPr lang="en-IN" sz="1600" b="1" dirty="0">
                <a:solidFill>
                  <a:schemeClr val="tx2"/>
                </a:solidFill>
                <a:latin typeface="+mn-lt"/>
              </a:rPr>
              <a:t>CONCLUSION:-</a:t>
            </a:r>
          </a:p>
          <a:p>
            <a:pPr marL="285750" indent="-285750" algn="just">
              <a:buClr>
                <a:srgbClr val="FFFFFF"/>
              </a:buClr>
              <a:buFont typeface="Wingdings" panose="05000000000000000000" pitchFamily="2" charset="2"/>
              <a:buChar char="v"/>
            </a:pPr>
            <a:r>
              <a:rPr lang="en-IN" sz="1600" b="1" dirty="0">
                <a:solidFill>
                  <a:schemeClr val="tx2"/>
                </a:solidFill>
                <a:latin typeface="+mn-lt"/>
              </a:rPr>
              <a:t>Both the Quantities are related to each other.</a:t>
            </a:r>
          </a:p>
          <a:p>
            <a:pPr marL="285750" indent="-285750" algn="just">
              <a:buClr>
                <a:srgbClr val="FFFFFF"/>
              </a:buClr>
              <a:buFont typeface="Wingdings" panose="05000000000000000000" pitchFamily="2" charset="2"/>
              <a:buChar char="v"/>
            </a:pPr>
            <a:r>
              <a:rPr lang="en-IN" sz="1600" b="1" dirty="0">
                <a:solidFill>
                  <a:schemeClr val="tx2"/>
                </a:solidFill>
                <a:latin typeface="+mn-lt"/>
              </a:rPr>
              <a:t>Concentrate on Improvising Both the Quantities w.r.t Interests of Customers.</a:t>
            </a:r>
          </a:p>
          <a:p>
            <a:endParaRPr lang="en-IN" dirty="0">
              <a:latin typeface="+mn-lt"/>
            </a:endParaRPr>
          </a:p>
        </p:txBody>
      </p:sp>
      <p:pic>
        <p:nvPicPr>
          <p:cNvPr id="6" name="Graphic 5" descr="Hous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07BA53BE-8DD0-4B6F-BF36-098464A89A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193" y="192011"/>
            <a:ext cx="744015" cy="84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3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pencil in a black background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50F7C391-4F89-3329-85CC-37135FD7F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50701" y="1867579"/>
            <a:ext cx="1108767" cy="9217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6F8AD0-0C44-628C-10D6-AC0EC0D5CF53}"/>
              </a:ext>
            </a:extLst>
          </p:cNvPr>
          <p:cNvSpPr txBox="1"/>
          <p:nvPr/>
        </p:nvSpPr>
        <p:spPr>
          <a:xfrm>
            <a:off x="7553755" y="2815040"/>
            <a:ext cx="123329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Proxima Nova"/>
              </a:rPr>
              <a:t>SUMMARY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286D5E-073A-D851-E550-F13C2DF8A4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684" b="6181"/>
          <a:stretch/>
        </p:blipFill>
        <p:spPr>
          <a:xfrm>
            <a:off x="1167357" y="819400"/>
            <a:ext cx="5873523" cy="369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57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ADB6A9-F0D2-2F39-6134-94F7E3B6CA03}"/>
              </a:ext>
            </a:extLst>
          </p:cNvPr>
          <p:cNvSpPr txBox="1"/>
          <p:nvPr/>
        </p:nvSpPr>
        <p:spPr>
          <a:xfrm>
            <a:off x="678861" y="649211"/>
            <a:ext cx="8051181" cy="3354765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spAutoFit/>
          </a:bodyPr>
          <a:lstStyle/>
          <a:p>
            <a:pPr algn="ctr"/>
            <a:r>
              <a:rPr lang="en-US" sz="2400" b="1" dirty="0">
                <a:ln>
                  <a:solidFill>
                    <a:srgbClr val="FFFFFF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Segoe UI Symbol"/>
              </a:rPr>
              <a:t>KPI NO 5:- AVERAGE SHIPPING DAYS V.S REVIEW SCORE </a:t>
            </a:r>
          </a:p>
          <a:p>
            <a:endParaRPr lang="en-US" sz="1600" dirty="0">
              <a:solidFill>
                <a:srgbClr val="226F54"/>
              </a:solidFill>
              <a:latin typeface="Segoe UI Symbol"/>
              <a:ea typeface="Segoe UI Symbol"/>
            </a:endParaRPr>
          </a:p>
          <a:p>
            <a:pPr marL="342900" indent="-342900" algn="just">
              <a:buClr>
                <a:schemeClr val="tx2"/>
              </a:buClr>
              <a:buFont typeface="Wingdings,Sans-Serif"/>
              <a:buChar char="v"/>
            </a:pPr>
            <a:r>
              <a:rPr lang="en-US" sz="1600" b="1" dirty="0">
                <a:solidFill>
                  <a:schemeClr val="bg1"/>
                </a:solidFill>
                <a:latin typeface="+mn-lt"/>
              </a:rPr>
              <a:t>On an Average Customers Have Given a Review Score of 4.13 Which Is Good.</a:t>
            </a:r>
          </a:p>
          <a:p>
            <a:pPr marL="342900" indent="-342900" algn="just">
              <a:buClr>
                <a:schemeClr val="tx2"/>
              </a:buClr>
              <a:buFont typeface="Wingdings,Sans-Serif"/>
              <a:buChar char="v"/>
            </a:pPr>
            <a:r>
              <a:rPr lang="en-US" sz="1600" b="1" dirty="0">
                <a:solidFill>
                  <a:schemeClr val="bg1"/>
                </a:solidFill>
                <a:latin typeface="+mn-lt"/>
              </a:rPr>
              <a:t>On an Average It takes 12 Days To Deliver a Product.</a:t>
            </a:r>
          </a:p>
          <a:p>
            <a:pPr marL="342900" indent="-342900">
              <a:buClr>
                <a:schemeClr val="tx2"/>
              </a:buClr>
              <a:buFont typeface="Wingdings,Sans-Serif"/>
              <a:buChar char="v"/>
            </a:pPr>
            <a:endParaRPr lang="en-US" sz="1600" b="1" dirty="0">
              <a:solidFill>
                <a:schemeClr val="bg1"/>
              </a:solidFill>
              <a:latin typeface="+mn-lt"/>
            </a:endParaRPr>
          </a:p>
          <a:p>
            <a:pPr marL="342900" indent="-342900">
              <a:buClr>
                <a:schemeClr val="tx2"/>
              </a:buClr>
              <a:buFont typeface="Wingdings,Sans-Serif"/>
              <a:buChar char="v"/>
            </a:pPr>
            <a:endParaRPr lang="en-US" sz="1600" b="1" dirty="0">
              <a:solidFill>
                <a:schemeClr val="bg1"/>
              </a:solidFill>
              <a:latin typeface="+mn-lt"/>
            </a:endParaRPr>
          </a:p>
          <a:p>
            <a:pPr>
              <a:buClr>
                <a:schemeClr val="tx2"/>
              </a:buClr>
            </a:pPr>
            <a:r>
              <a:rPr lang="en-US" sz="1600" b="1" dirty="0">
                <a:solidFill>
                  <a:schemeClr val="bg1"/>
                </a:solidFill>
                <a:latin typeface="+mn-lt"/>
              </a:rPr>
              <a:t>      Conclusion:-</a:t>
            </a:r>
          </a:p>
          <a:p>
            <a:pPr marL="342900" indent="-342900" algn="just">
              <a:buClr>
                <a:schemeClr val="tx2"/>
              </a:buClr>
              <a:buFont typeface="Wingdings,Sans-Serif"/>
              <a:buChar char="v"/>
            </a:pPr>
            <a:r>
              <a:rPr lang="en-US" sz="1600" b="1" dirty="0">
                <a:solidFill>
                  <a:schemeClr val="bg1"/>
                </a:solidFill>
                <a:latin typeface="+mn-lt"/>
              </a:rPr>
              <a:t>We need to Improve The Average Delivery Time.</a:t>
            </a:r>
          </a:p>
          <a:p>
            <a:pPr marL="342900" indent="-342900" algn="just">
              <a:buClr>
                <a:schemeClr val="tx2"/>
              </a:buClr>
              <a:buFont typeface="Wingdings,Sans-Serif"/>
              <a:buChar char="v"/>
            </a:pPr>
            <a:r>
              <a:rPr lang="en-US" sz="1600" b="1" dirty="0">
                <a:solidFill>
                  <a:schemeClr val="bg1"/>
                </a:solidFill>
                <a:latin typeface="+mn-lt"/>
              </a:rPr>
              <a:t>Need To Work On The Products Which are Affecting The Review Score.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pPr marL="342900" indent="-342900">
              <a:buFont typeface="Wingdings,Sans-Serif"/>
              <a:buChar char="v"/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3" name="Graphic 2" descr="Hous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9A8F8043-C5C4-414B-9D5C-286112397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193" y="192011"/>
            <a:ext cx="8049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7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pencil in a black background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66ADE36F-7992-E905-F432-5B2982E5C8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50701" y="1806670"/>
            <a:ext cx="1118136" cy="9217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A1BA20-766B-221F-4378-BC2428B0FBF0}"/>
              </a:ext>
            </a:extLst>
          </p:cNvPr>
          <p:cNvSpPr txBox="1"/>
          <p:nvPr/>
        </p:nvSpPr>
        <p:spPr>
          <a:xfrm>
            <a:off x="7553755" y="2721351"/>
            <a:ext cx="123329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Proxima Nova"/>
              </a:rPr>
              <a:t>SUMMARY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9453E2-BE32-3F99-684B-35A0432EEA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555" y="569743"/>
            <a:ext cx="6713673" cy="388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00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79E5BA-378A-4C95-B421-AD7781215143}"/>
              </a:ext>
            </a:extLst>
          </p:cNvPr>
          <p:cNvSpPr txBox="1"/>
          <p:nvPr/>
        </p:nvSpPr>
        <p:spPr>
          <a:xfrm>
            <a:off x="1127232" y="892358"/>
            <a:ext cx="7449312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N" sz="2400" b="1" dirty="0">
                <a:ln>
                  <a:solidFill>
                    <a:srgbClr val="FFFFFF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Segoe UI Symbol"/>
              </a:rPr>
              <a:t>KPI NO 6:- TOP 10 PRODUCT CATEGORY W.R.T REVENUE.</a:t>
            </a:r>
            <a:endParaRPr lang="en-IN" sz="2400" b="1" i="0" dirty="0">
              <a:ln>
                <a:solidFill>
                  <a:srgbClr val="FFFFFF"/>
                </a:solidFill>
              </a:ln>
              <a:solidFill>
                <a:srgbClr val="FFC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lt"/>
              <a:ea typeface="Segoe UI Symbol" panose="020B0502040204020203" pitchFamily="34" charset="0"/>
            </a:endParaRPr>
          </a:p>
          <a:p>
            <a:pPr algn="l"/>
            <a:endParaRPr lang="en-IN" sz="2400" b="1" i="0" dirty="0">
              <a:solidFill>
                <a:schemeClr val="tx2"/>
              </a:solidFill>
              <a:effectLst/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 algn="just"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IN" sz="1600" b="1" i="0" dirty="0">
                <a:solidFill>
                  <a:schemeClr val="tx2"/>
                </a:solidFill>
                <a:effectLst/>
                <a:latin typeface="+mn-lt"/>
                <a:cs typeface="Segoe UI Semilight"/>
              </a:rPr>
              <a:t>Health and Beauty </a:t>
            </a:r>
            <a:r>
              <a:rPr lang="en-IN" sz="1600" b="1" dirty="0">
                <a:solidFill>
                  <a:schemeClr val="tx2"/>
                </a:solidFill>
                <a:latin typeface="+mn-lt"/>
                <a:cs typeface="Segoe UI Semilight"/>
              </a:rPr>
              <a:t>is Leading Product Category.</a:t>
            </a:r>
          </a:p>
          <a:p>
            <a:pPr marL="342900" indent="-342900" algn="just"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IN" sz="1600" b="1" i="0" dirty="0">
                <a:solidFill>
                  <a:schemeClr val="tx2"/>
                </a:solidFill>
                <a:effectLst/>
                <a:latin typeface="+mn-lt"/>
                <a:cs typeface="Segoe UI Semilight"/>
              </a:rPr>
              <a:t>All The 10 Product Categories are Giving More than 50 % Revenue.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v"/>
            </a:pPr>
            <a:endParaRPr lang="en-IN" sz="1600" b="1" dirty="0">
              <a:solidFill>
                <a:schemeClr val="tx2"/>
              </a:solidFill>
              <a:latin typeface="+mn-lt"/>
              <a:cs typeface="Segoe UI Semilight"/>
            </a:endParaRP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v"/>
            </a:pPr>
            <a:endParaRPr lang="en-IN" sz="1600" b="1" i="0" dirty="0">
              <a:solidFill>
                <a:schemeClr val="tx2"/>
              </a:solidFill>
              <a:effectLst/>
              <a:latin typeface="+mn-lt"/>
              <a:cs typeface="Segoe UI Semilight"/>
            </a:endParaRPr>
          </a:p>
          <a:p>
            <a:pPr>
              <a:buClr>
                <a:schemeClr val="tx2"/>
              </a:buClr>
            </a:pPr>
            <a:r>
              <a:rPr lang="en-IN" sz="1600" b="1" dirty="0">
                <a:solidFill>
                  <a:schemeClr val="tx2"/>
                </a:solidFill>
                <a:latin typeface="+mn-lt"/>
                <a:cs typeface="Segoe UI Semilight"/>
              </a:rPr>
              <a:t>      Conclusion:-</a:t>
            </a:r>
          </a:p>
          <a:p>
            <a:pPr marL="342900" indent="-342900" algn="just"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IN" sz="1600" b="1" i="0" dirty="0">
                <a:solidFill>
                  <a:schemeClr val="tx2"/>
                </a:solidFill>
                <a:effectLst/>
                <a:latin typeface="+mn-lt"/>
                <a:cs typeface="Segoe UI Semilight"/>
              </a:rPr>
              <a:t>We can Concentrate on Different Marketing Strategies and Segmentation.</a:t>
            </a:r>
          </a:p>
          <a:p>
            <a:pPr marL="342900" indent="-342900" algn="just"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IN" sz="1600" b="1" dirty="0">
                <a:solidFill>
                  <a:schemeClr val="tx2"/>
                </a:solidFill>
                <a:latin typeface="+mn-lt"/>
                <a:cs typeface="Segoe UI Semilight"/>
              </a:rPr>
              <a:t>Also We can Focus On Non Performing Product Categories.</a:t>
            </a:r>
            <a:endParaRPr lang="en-IN" sz="1600" b="1" i="0" dirty="0">
              <a:solidFill>
                <a:schemeClr val="tx2"/>
              </a:solidFill>
              <a:effectLst/>
              <a:latin typeface="+mn-lt"/>
              <a:cs typeface="Segoe UI Semilight"/>
            </a:endParaRPr>
          </a:p>
          <a:p>
            <a:pPr>
              <a:buClr>
                <a:schemeClr val="tx2"/>
              </a:buClr>
            </a:pPr>
            <a:endParaRPr lang="en-IN" sz="1600" b="1" i="0" dirty="0">
              <a:solidFill>
                <a:schemeClr val="tx2"/>
              </a:solidFill>
              <a:effectLst/>
              <a:latin typeface="+mn-lt"/>
              <a:cs typeface="Segoe UI Semilight"/>
            </a:endParaRPr>
          </a:p>
        </p:txBody>
      </p:sp>
      <p:pic>
        <p:nvPicPr>
          <p:cNvPr id="3" name="Graphic 2" descr="Hous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C4461F0C-6B09-461C-B3E2-36D84E1E8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193" y="192011"/>
            <a:ext cx="8049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09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pencil in a black background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6F496F1E-CE07-05DF-A2B0-B70CD9443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50701" y="1816039"/>
            <a:ext cx="1099398" cy="9123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622B41-8771-9FC4-6058-055D2A1E810C}"/>
              </a:ext>
            </a:extLst>
          </p:cNvPr>
          <p:cNvSpPr txBox="1"/>
          <p:nvPr/>
        </p:nvSpPr>
        <p:spPr>
          <a:xfrm>
            <a:off x="7553755" y="2815040"/>
            <a:ext cx="123329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Proxima Nova"/>
              </a:rPr>
              <a:t>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A2F571-3667-CAD9-CC46-BF4153CC2C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611505"/>
            <a:ext cx="6560803" cy="392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2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Hous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EBEC8DDD-7F4F-49E7-9233-FF8BEC416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193" y="192011"/>
            <a:ext cx="804975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A69291-1A31-43C1-9E25-60BC9FF3893A}"/>
              </a:ext>
            </a:extLst>
          </p:cNvPr>
          <p:cNvSpPr txBox="1"/>
          <p:nvPr/>
        </p:nvSpPr>
        <p:spPr>
          <a:xfrm>
            <a:off x="1085376" y="732011"/>
            <a:ext cx="6778752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n>
                  <a:solidFill>
                    <a:srgbClr val="FFFFFF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Segoe UI Symbol"/>
              </a:rPr>
              <a:t>KPI NO 7:- QUARTER WISE PROFIT AND PAYMENT.</a:t>
            </a:r>
          </a:p>
          <a:p>
            <a:pPr algn="ctr">
              <a:spcBef>
                <a:spcPts val="0"/>
              </a:spcBef>
              <a:buClr>
                <a:schemeClr val="tx2"/>
              </a:buClr>
            </a:pPr>
            <a:endParaRPr lang="en-US" sz="2400" dirty="0">
              <a:solidFill>
                <a:srgbClr val="FFC000"/>
              </a:solidFill>
              <a:latin typeface="+mn-lt"/>
              <a:cs typeface="Arial"/>
            </a:endParaRPr>
          </a:p>
          <a:p>
            <a:pPr marL="171450" indent="-171450"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v"/>
            </a:pPr>
            <a:endParaRPr lang="en-US" sz="1200" dirty="0">
              <a:solidFill>
                <a:srgbClr val="226F54"/>
              </a:solidFill>
              <a:latin typeface="Arial"/>
              <a:cs typeface="Arial"/>
            </a:endParaRPr>
          </a:p>
          <a:p>
            <a:pPr marL="571500" indent="-285750" algn="just"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chemeClr val="bg1"/>
                </a:solidFill>
                <a:latin typeface="+mn-lt"/>
              </a:rPr>
              <a:t>Quarter 2:-  Profit = 30.11 %  &amp;  Payment = 30.73 %</a:t>
            </a:r>
          </a:p>
          <a:p>
            <a:pPr marL="571500" indent="-285750" algn="just"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chemeClr val="bg1"/>
                </a:solidFill>
                <a:latin typeface="+mn-lt"/>
              </a:rPr>
              <a:t>Quarter 3:-  Profit = 26.40 %  &amp;  Payment = 25.66 %</a:t>
            </a:r>
          </a:p>
          <a:p>
            <a:pPr marL="571500" indent="-285750" algn="just"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chemeClr val="bg1"/>
                </a:solidFill>
                <a:latin typeface="+mn-lt"/>
              </a:rPr>
              <a:t>Quarter 1:-  Profit = 24.64 %  &amp;  Payment = 25.45 %</a:t>
            </a:r>
          </a:p>
          <a:p>
            <a:pPr marL="571500" indent="-285750" algn="just"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chemeClr val="bg1"/>
                </a:solidFill>
                <a:latin typeface="+mn-lt"/>
              </a:rPr>
              <a:t>Quarter 4:-  Profit = 18.84 %  &amp;  Payment = 18.16 %</a:t>
            </a:r>
          </a:p>
          <a:p>
            <a:pPr marL="285750">
              <a:buClr>
                <a:schemeClr val="tx2"/>
              </a:buClr>
            </a:pPr>
            <a:endParaRPr lang="en-US" sz="1600" b="1" dirty="0">
              <a:solidFill>
                <a:schemeClr val="bg1"/>
              </a:solidFill>
              <a:latin typeface="+mn-lt"/>
            </a:endParaRPr>
          </a:p>
          <a:p>
            <a:pPr marL="285750">
              <a:buClr>
                <a:schemeClr val="tx2"/>
              </a:buClr>
            </a:pPr>
            <a:endParaRPr lang="en-US" sz="1600" b="1" dirty="0">
              <a:solidFill>
                <a:schemeClr val="bg1"/>
              </a:solidFill>
              <a:latin typeface="+mn-lt"/>
            </a:endParaRPr>
          </a:p>
          <a:p>
            <a:pPr marL="285750">
              <a:buClr>
                <a:schemeClr val="tx2"/>
              </a:buClr>
            </a:pPr>
            <a:r>
              <a:rPr lang="en-US" sz="1600" b="1" dirty="0">
                <a:solidFill>
                  <a:schemeClr val="bg1"/>
                </a:solidFill>
                <a:latin typeface="+mn-lt"/>
              </a:rPr>
              <a:t>     Conclusion:-</a:t>
            </a:r>
          </a:p>
          <a:p>
            <a:pPr marL="571500" indent="-285750" algn="just"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chemeClr val="bg1"/>
                </a:solidFill>
                <a:latin typeface="+mn-lt"/>
              </a:rPr>
              <a:t>Concentrate More On Quarter 4.</a:t>
            </a:r>
          </a:p>
          <a:p>
            <a:pPr marL="571500" indent="-285750" algn="just"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chemeClr val="bg1"/>
                </a:solidFill>
                <a:latin typeface="+mn-lt"/>
              </a:rPr>
              <a:t>Need To Bridge the Gap Between Profit and Payment %.</a:t>
            </a:r>
          </a:p>
          <a:p>
            <a:pPr marL="285750">
              <a:spcBef>
                <a:spcPts val="0"/>
              </a:spcBef>
              <a:buClr>
                <a:schemeClr val="tx2"/>
              </a:buClr>
            </a:pPr>
            <a:endParaRPr lang="en-US" sz="1600" b="1" dirty="0">
              <a:solidFill>
                <a:schemeClr val="bg1"/>
              </a:solidFill>
              <a:latin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380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Hous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2CEB673E-A8F0-49B4-8564-B6E695903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4592" y="64367"/>
            <a:ext cx="701422" cy="7734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32FCE5-551E-5A67-C099-33FF2CE25B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079" y="737192"/>
            <a:ext cx="7244318" cy="39978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8C107D-8F44-503B-7208-4C5D14EB271C}"/>
              </a:ext>
            </a:extLst>
          </p:cNvPr>
          <p:cNvSpPr txBox="1"/>
          <p:nvPr/>
        </p:nvSpPr>
        <p:spPr>
          <a:xfrm>
            <a:off x="2704214" y="160200"/>
            <a:ext cx="3735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Tableau Dashboard</a:t>
            </a:r>
            <a:endParaRPr lang="en-IN" sz="28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04B65E9-1042-4F7A-832B-036A92568CF1}"/>
              </a:ext>
            </a:extLst>
          </p:cNvPr>
          <p:cNvSpPr/>
          <p:nvPr/>
        </p:nvSpPr>
        <p:spPr>
          <a:xfrm>
            <a:off x="2218945" y="1414272"/>
            <a:ext cx="1322830" cy="1157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6F5D349-CD74-4758-9627-9789F719ECE4}"/>
              </a:ext>
            </a:extLst>
          </p:cNvPr>
          <p:cNvSpPr/>
          <p:nvPr/>
        </p:nvSpPr>
        <p:spPr>
          <a:xfrm>
            <a:off x="2212850" y="2904743"/>
            <a:ext cx="1322830" cy="1157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8BF20E-0D82-491A-BEC9-97535943238B}"/>
              </a:ext>
            </a:extLst>
          </p:cNvPr>
          <p:cNvSpPr/>
          <p:nvPr/>
        </p:nvSpPr>
        <p:spPr>
          <a:xfrm>
            <a:off x="5361200" y="2955797"/>
            <a:ext cx="1322830" cy="10553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hlinkClick r:id="rId2" action="ppaction://hlinksldjump"/>
            <a:extLst>
              <a:ext uri="{FF2B5EF4-FFF2-40B4-BE49-F238E27FC236}">
                <a16:creationId xmlns:a16="http://schemas.microsoft.com/office/drawing/2014/main" id="{B06575B7-25A0-4B51-BE44-621772D51AD4}"/>
              </a:ext>
            </a:extLst>
          </p:cNvPr>
          <p:cNvSpPr/>
          <p:nvPr/>
        </p:nvSpPr>
        <p:spPr>
          <a:xfrm>
            <a:off x="5431538" y="1414272"/>
            <a:ext cx="1322830" cy="11094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Graphic 8" descr="Bar chart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D6C4A782-A1D7-4CCD-8E9A-E1F698B31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77440" y="1609344"/>
            <a:ext cx="914400" cy="829056"/>
          </a:xfrm>
          <a:prstGeom prst="rect">
            <a:avLst/>
          </a:prstGeom>
        </p:spPr>
      </p:pic>
      <p:pic>
        <p:nvPicPr>
          <p:cNvPr id="11" name="Graphic 10" descr="Arrow: Slight curv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D264E456-0F5A-4E30-B361-191526D5F7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2704" y="1703451"/>
            <a:ext cx="966216" cy="640842"/>
          </a:xfrm>
          <a:prstGeom prst="rect">
            <a:avLst/>
          </a:prstGeom>
        </p:spPr>
      </p:pic>
      <p:pic>
        <p:nvPicPr>
          <p:cNvPr id="13" name="Graphic 12" descr="Brain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06348DC1-C526-4CE7-9F4E-06800804B4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41449" y="3009328"/>
            <a:ext cx="713232" cy="948309"/>
          </a:xfrm>
          <a:prstGeom prst="rect">
            <a:avLst/>
          </a:prstGeom>
        </p:spPr>
      </p:pic>
      <p:pic>
        <p:nvPicPr>
          <p:cNvPr id="15" name="Graphic 14" descr="Lightbulb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AB00A63C-700F-4C2E-9C20-9E83531A2E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32704" y="3181350"/>
            <a:ext cx="926593" cy="6591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12CF0B-A7FD-4D38-8835-BFAC7B37E3AD}"/>
              </a:ext>
            </a:extLst>
          </p:cNvPr>
          <p:cNvSpPr txBox="1"/>
          <p:nvPr/>
        </p:nvSpPr>
        <p:spPr>
          <a:xfrm>
            <a:off x="2084833" y="1081279"/>
            <a:ext cx="1627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chemeClr val="tx2"/>
                </a:solidFill>
              </a:rPr>
              <a:t>INTRODUCTION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67E159-9DEC-4487-988C-D1E709D289B6}"/>
              </a:ext>
            </a:extLst>
          </p:cNvPr>
          <p:cNvSpPr txBox="1"/>
          <p:nvPr/>
        </p:nvSpPr>
        <p:spPr>
          <a:xfrm>
            <a:off x="5279138" y="1057138"/>
            <a:ext cx="1627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>
                <a:solidFill>
                  <a:schemeClr val="tx2"/>
                </a:solidFill>
              </a:rPr>
              <a:t>NAVIGATION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421B24-4208-4F13-97E2-26ED41187BCE}"/>
              </a:ext>
            </a:extLst>
          </p:cNvPr>
          <p:cNvSpPr txBox="1"/>
          <p:nvPr/>
        </p:nvSpPr>
        <p:spPr>
          <a:xfrm>
            <a:off x="2084833" y="2612933"/>
            <a:ext cx="1627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>
                <a:solidFill>
                  <a:schemeClr val="tx2"/>
                </a:solidFill>
              </a:rPr>
              <a:t>INSIGHTS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62AAB5-32F8-44D3-BF4C-1B107E871A26}"/>
              </a:ext>
            </a:extLst>
          </p:cNvPr>
          <p:cNvSpPr txBox="1"/>
          <p:nvPr/>
        </p:nvSpPr>
        <p:spPr>
          <a:xfrm>
            <a:off x="5279138" y="2622458"/>
            <a:ext cx="2023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C</a:t>
            </a:r>
            <a:r>
              <a:rPr lang="en-IN" b="1" dirty="0">
                <a:solidFill>
                  <a:schemeClr val="tx2"/>
                </a:solidFill>
              </a:rPr>
              <a:t>HALLENGES</a:t>
            </a:r>
          </a:p>
        </p:txBody>
      </p:sp>
    </p:spTree>
    <p:extLst>
      <p:ext uri="{BB962C8B-B14F-4D97-AF65-F5344CB8AC3E}">
        <p14:creationId xmlns:p14="http://schemas.microsoft.com/office/powerpoint/2010/main" val="363323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Hous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2CEB673E-A8F0-49B4-8564-B6E695903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4592" y="64367"/>
            <a:ext cx="701422" cy="7734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8C107D-8F44-503B-7208-4C5D14EB271C}"/>
              </a:ext>
            </a:extLst>
          </p:cNvPr>
          <p:cNvSpPr txBox="1"/>
          <p:nvPr/>
        </p:nvSpPr>
        <p:spPr>
          <a:xfrm>
            <a:off x="2782187" y="200421"/>
            <a:ext cx="3735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Excel Dashboard</a:t>
            </a:r>
            <a:endParaRPr lang="en-IN" sz="2800" b="1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B64A1B-33F2-9ECA-48E3-56594B11B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893" y="837838"/>
            <a:ext cx="7432159" cy="3843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239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Hous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2CEB673E-A8F0-49B4-8564-B6E695903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4592" y="64367"/>
            <a:ext cx="701422" cy="7734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8C107D-8F44-503B-7208-4C5D14EB271C}"/>
              </a:ext>
            </a:extLst>
          </p:cNvPr>
          <p:cNvSpPr txBox="1"/>
          <p:nvPr/>
        </p:nvSpPr>
        <p:spPr>
          <a:xfrm>
            <a:off x="2782187" y="200421"/>
            <a:ext cx="3735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Power Bi Dashboard</a:t>
            </a:r>
            <a:endParaRPr lang="en-IN" sz="2800" b="1" dirty="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7F9A22-5DE3-A645-F7E4-3AA33D5BA3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014" y="701970"/>
            <a:ext cx="7659008" cy="424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6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7A6A3C-820B-474A-B1A2-77C39C9E5447}"/>
              </a:ext>
            </a:extLst>
          </p:cNvPr>
          <p:cNvSpPr txBox="1"/>
          <p:nvPr/>
        </p:nvSpPr>
        <p:spPr>
          <a:xfrm>
            <a:off x="3060192" y="829055"/>
            <a:ext cx="3023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>
                <a:ln>
                  <a:solidFill>
                    <a:srgbClr val="FFFFFF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Segoe UI Symbol"/>
              </a:rPr>
              <a:t>INSIGHTS</a:t>
            </a:r>
          </a:p>
        </p:txBody>
      </p:sp>
      <p:pic>
        <p:nvPicPr>
          <p:cNvPr id="5" name="Graphic 4" descr="Hous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C0A48F34-F2C6-4A7A-8A95-1D66539144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8704" y="188255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25C0BF-49CB-548C-E5C4-DCD51325807E}"/>
              </a:ext>
            </a:extLst>
          </p:cNvPr>
          <p:cNvSpPr txBox="1"/>
          <p:nvPr/>
        </p:nvSpPr>
        <p:spPr>
          <a:xfrm>
            <a:off x="1228027" y="1376712"/>
            <a:ext cx="6940613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IN" sz="1600" b="1" i="0" dirty="0">
                <a:solidFill>
                  <a:srgbClr val="FFFF00"/>
                </a:solidFill>
                <a:effectLst/>
                <a:latin typeface="+mn-lt"/>
              </a:rPr>
              <a:t>KPI 1: </a:t>
            </a:r>
            <a:r>
              <a:rPr lang="en-IN" sz="1600" b="1" i="0" dirty="0">
                <a:solidFill>
                  <a:schemeClr val="bg1"/>
                </a:solidFill>
                <a:effectLst/>
                <a:latin typeface="+mn-lt"/>
              </a:rPr>
              <a:t>Weekdays Contribute A Major Share of The Payment Value.</a:t>
            </a: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IN" sz="1600" b="1" dirty="0">
                <a:solidFill>
                  <a:srgbClr val="FFFF00"/>
                </a:solidFill>
                <a:latin typeface="+mn-lt"/>
              </a:rPr>
              <a:t>KPI</a:t>
            </a:r>
            <a:r>
              <a:rPr lang="en-IN" sz="1600" b="1" i="0" dirty="0">
                <a:solidFill>
                  <a:srgbClr val="FF0000"/>
                </a:solidFill>
                <a:effectLst/>
                <a:latin typeface="+mn-lt"/>
              </a:rPr>
              <a:t> </a:t>
            </a:r>
            <a:r>
              <a:rPr lang="en-IN" sz="1600" b="1" i="0" dirty="0">
                <a:solidFill>
                  <a:srgbClr val="FFFF00"/>
                </a:solidFill>
                <a:effectLst/>
                <a:latin typeface="+mn-lt"/>
              </a:rPr>
              <a:t>2: </a:t>
            </a:r>
            <a:r>
              <a:rPr lang="en-IN" sz="1600" b="1" i="0" dirty="0">
                <a:solidFill>
                  <a:schemeClr val="tx2"/>
                </a:solidFill>
                <a:effectLst/>
                <a:latin typeface="+mn-lt"/>
                <a:cs typeface="Segoe UI Semilight"/>
              </a:rPr>
              <a:t>More than 50 % Customers have given review score as 5.</a:t>
            </a:r>
            <a:endParaRPr lang="en-IN" sz="1600" b="1" i="0" dirty="0">
              <a:solidFill>
                <a:schemeClr val="tx2"/>
              </a:solidFill>
              <a:effectLst/>
              <a:latin typeface="+mn-lt"/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IN" sz="1600" b="1" i="0" dirty="0">
                <a:solidFill>
                  <a:srgbClr val="FFFF00"/>
                </a:solidFill>
                <a:effectLst/>
                <a:latin typeface="+mn-lt"/>
              </a:rPr>
              <a:t>KPI 3: </a:t>
            </a:r>
            <a:r>
              <a:rPr lang="en-IN" sz="1600" b="1" dirty="0">
                <a:solidFill>
                  <a:schemeClr val="tx2"/>
                </a:solidFill>
                <a:latin typeface="+mn-lt"/>
              </a:rPr>
              <a:t>On an Average It Takes 11.28 Days To Deliver a Pet Shop Product.  </a:t>
            </a:r>
            <a:endParaRPr lang="en-IN" sz="1600" b="1" i="0" dirty="0">
              <a:solidFill>
                <a:schemeClr val="tx2"/>
              </a:solidFill>
              <a:effectLst/>
              <a:latin typeface="+mn-lt"/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IN" sz="1600" b="1" i="0" dirty="0">
                <a:solidFill>
                  <a:srgbClr val="FFFF00"/>
                </a:solidFill>
                <a:effectLst/>
                <a:latin typeface="+mn-lt"/>
              </a:rPr>
              <a:t>KPI 4: </a:t>
            </a:r>
            <a:r>
              <a:rPr lang="en-IN" sz="1600" b="1" dirty="0">
                <a:solidFill>
                  <a:schemeClr val="tx2"/>
                </a:solidFill>
                <a:latin typeface="+mn-lt"/>
              </a:rPr>
              <a:t>There Exists a Positive Linear Relationship Between Average Payment Value and Average Price of Product. </a:t>
            </a:r>
            <a:endParaRPr lang="en-IN" sz="1600" b="1" i="0" dirty="0">
              <a:solidFill>
                <a:schemeClr val="tx2"/>
              </a:solidFill>
              <a:effectLst/>
              <a:latin typeface="+mn-lt"/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IN" sz="1600" b="1" i="0" dirty="0">
                <a:solidFill>
                  <a:srgbClr val="FFFF00"/>
                </a:solidFill>
                <a:effectLst/>
                <a:latin typeface="+mn-lt"/>
              </a:rPr>
              <a:t>KPI 5:</a:t>
            </a:r>
            <a:r>
              <a:rPr lang="en-IN" sz="1600" b="1" dirty="0">
                <a:solidFill>
                  <a:srgbClr val="FFFF00"/>
                </a:solidFill>
                <a:latin typeface="+mn-lt"/>
              </a:rPr>
              <a:t> </a:t>
            </a:r>
            <a:r>
              <a:rPr lang="en-IN" sz="1600" b="1" dirty="0">
                <a:solidFill>
                  <a:schemeClr val="bg1"/>
                </a:solidFill>
                <a:latin typeface="+mn-lt"/>
              </a:rPr>
              <a:t>The Average Delivery Time For Product Need To Be Reduced Further Which May Also Increase The Review Score.</a:t>
            </a:r>
            <a:endParaRPr lang="en-IN" sz="1600" b="1" dirty="0">
              <a:solidFill>
                <a:schemeClr val="tx2"/>
              </a:solidFill>
              <a:latin typeface="+mn-lt"/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IN" sz="1600" b="1" dirty="0">
                <a:solidFill>
                  <a:srgbClr val="FFFF00"/>
                </a:solidFill>
                <a:latin typeface="+mn-lt"/>
              </a:rPr>
              <a:t>KPI </a:t>
            </a:r>
            <a:r>
              <a:rPr lang="en-IN" sz="1600" b="1" i="0" dirty="0">
                <a:solidFill>
                  <a:srgbClr val="FFFF00"/>
                </a:solidFill>
                <a:effectLst/>
                <a:latin typeface="+mn-lt"/>
              </a:rPr>
              <a:t>6: </a:t>
            </a:r>
            <a:r>
              <a:rPr lang="en-IN" sz="1600" b="1" dirty="0">
                <a:solidFill>
                  <a:schemeClr val="tx2"/>
                </a:solidFill>
                <a:latin typeface="+mn-lt"/>
              </a:rPr>
              <a:t>Products Under Health and Beauty Category Are Giving Us The most Revenue. </a:t>
            </a:r>
            <a:endParaRPr lang="en-IN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IN" sz="1600" b="1" i="0" dirty="0">
                <a:solidFill>
                  <a:srgbClr val="FFFF00"/>
                </a:solidFill>
                <a:effectLst/>
                <a:latin typeface="+mn-lt"/>
              </a:rPr>
              <a:t>KPI 7: </a:t>
            </a:r>
            <a:r>
              <a:rPr lang="en-IN" sz="1600" b="1" dirty="0">
                <a:solidFill>
                  <a:schemeClr val="tx2"/>
                </a:solidFill>
                <a:latin typeface="+mn-lt"/>
              </a:rPr>
              <a:t>Quarter 2 Is Turning Out Quite Profitable For Our Business.</a:t>
            </a:r>
            <a:endParaRPr lang="en-US" sz="1600" b="1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Graphic 5" descr="Chevron arrows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26D23B13-7CD5-4E23-80A4-061C9EC1EF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11440" y="19201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0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79E5BA-378A-4C95-B421-AD7781215143}"/>
              </a:ext>
            </a:extLst>
          </p:cNvPr>
          <p:cNvSpPr txBox="1"/>
          <p:nvPr/>
        </p:nvSpPr>
        <p:spPr>
          <a:xfrm>
            <a:off x="1609344" y="921008"/>
            <a:ext cx="716737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IN" sz="2400" b="1" dirty="0">
                <a:ln>
                  <a:solidFill>
                    <a:srgbClr val="FFFFFF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Segoe UI Symbol"/>
              </a:rPr>
              <a:t>Challenges</a:t>
            </a:r>
            <a:r>
              <a:rPr lang="en-IN" sz="2000" b="1" dirty="0">
                <a:ln>
                  <a:solidFill>
                    <a:srgbClr val="FFFFFF"/>
                  </a:solidFill>
                </a:ln>
                <a:solidFill>
                  <a:srgbClr val="FFC000"/>
                </a:solidFill>
                <a:latin typeface="+mj-lt"/>
                <a:ea typeface="Segoe UI Symbol"/>
              </a:rPr>
              <a:t>:-</a:t>
            </a:r>
            <a:endParaRPr lang="en-IN" sz="2000" b="1" i="0" dirty="0">
              <a:solidFill>
                <a:srgbClr val="FFC000"/>
              </a:solidFill>
              <a:effectLst/>
              <a:latin typeface="+mj-lt"/>
            </a:endParaRP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IN" sz="2000" dirty="0">
                <a:solidFill>
                  <a:schemeClr val="tx2"/>
                </a:solidFill>
                <a:latin typeface="+mn-lt"/>
              </a:rPr>
              <a:t>The dataset was quite huge and it took a lot of CPU power and time in order to load and modify it in power query editor.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IN" sz="2000" b="0" i="0" dirty="0">
                <a:solidFill>
                  <a:schemeClr val="tx2"/>
                </a:solidFill>
                <a:effectLst/>
                <a:latin typeface="+mn-lt"/>
              </a:rPr>
              <a:t>Also </a:t>
            </a:r>
            <a:r>
              <a:rPr lang="en-IN" sz="2000" dirty="0">
                <a:solidFill>
                  <a:schemeClr val="tx2"/>
                </a:solidFill>
                <a:latin typeface="+mn-lt"/>
              </a:rPr>
              <a:t>p</a:t>
            </a:r>
            <a:r>
              <a:rPr lang="en-IN" sz="2000" b="0" i="0" dirty="0">
                <a:solidFill>
                  <a:schemeClr val="tx2"/>
                </a:solidFill>
                <a:effectLst/>
                <a:latin typeface="+mn-lt"/>
              </a:rPr>
              <a:t>roper </a:t>
            </a:r>
            <a:r>
              <a:rPr lang="en-IN" sz="2000" dirty="0">
                <a:solidFill>
                  <a:schemeClr val="tx2"/>
                </a:solidFill>
                <a:latin typeface="+mn-lt"/>
              </a:rPr>
              <a:t>m</a:t>
            </a:r>
            <a:r>
              <a:rPr lang="en-IN" sz="2000" b="0" i="0" dirty="0">
                <a:solidFill>
                  <a:schemeClr val="tx2"/>
                </a:solidFill>
                <a:effectLst/>
                <a:latin typeface="+mn-lt"/>
              </a:rPr>
              <a:t>erging</a:t>
            </a:r>
            <a:r>
              <a:rPr lang="en-IN" sz="2000" dirty="0">
                <a:solidFill>
                  <a:schemeClr val="tx2"/>
                </a:solidFill>
                <a:latin typeface="+mn-lt"/>
              </a:rPr>
              <a:t> of data was important in order to get exact outcomes of KPI’s. </a:t>
            </a:r>
            <a:endParaRPr lang="en-IN" sz="2000" b="0" i="0" dirty="0">
              <a:solidFill>
                <a:schemeClr val="tx2"/>
              </a:solidFill>
              <a:effectLst/>
              <a:latin typeface="+mn-lt"/>
            </a:endParaRPr>
          </a:p>
          <a:p>
            <a:pPr>
              <a:buClr>
                <a:schemeClr val="tx2"/>
              </a:buClr>
            </a:pPr>
            <a:endParaRPr lang="en-IN" sz="2000" b="0" i="0" dirty="0">
              <a:solidFill>
                <a:schemeClr val="tx2"/>
              </a:solidFill>
              <a:effectLst/>
              <a:latin typeface="+mn-lt"/>
            </a:endParaRPr>
          </a:p>
          <a:p>
            <a:pPr>
              <a:buClr>
                <a:schemeClr val="tx2"/>
              </a:buClr>
            </a:pPr>
            <a:r>
              <a:rPr lang="en-IN" sz="2400" b="1" dirty="0">
                <a:ln>
                  <a:solidFill>
                    <a:srgbClr val="FFFFFF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Segoe UI Symbol"/>
              </a:rPr>
              <a:t>Challenges Overcome</a:t>
            </a:r>
            <a:r>
              <a:rPr lang="en-IN" sz="2400" b="1" i="0" dirty="0">
                <a:ln>
                  <a:solidFill>
                    <a:srgbClr val="FFFFFF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Segoe UI Symbol"/>
              </a:rPr>
              <a:t>:-</a:t>
            </a:r>
            <a:endParaRPr lang="en-IN" sz="2000" b="1" i="0" dirty="0">
              <a:solidFill>
                <a:srgbClr val="FFC000"/>
              </a:solidFill>
              <a:effectLst/>
              <a:latin typeface="+mj-lt"/>
            </a:endParaRP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IN" sz="2000" dirty="0">
                <a:solidFill>
                  <a:schemeClr val="bg2"/>
                </a:solidFill>
                <a:latin typeface="+mn-lt"/>
                <a:cs typeface="Segoe UI Semilight" panose="020B0402040204020203" pitchFamily="34" charset="0"/>
              </a:rPr>
              <a:t>Since the data was huge SQL came handy to us in order to load it into our Data visualization tools like power bi and tableau.</a:t>
            </a:r>
            <a:endParaRPr lang="en-IN" sz="1600" b="1" i="0" dirty="0">
              <a:solidFill>
                <a:schemeClr val="bg2"/>
              </a:solidFill>
              <a:effectLst/>
              <a:latin typeface="+mn-lt"/>
              <a:cs typeface="Segoe UI Semilight" panose="020B0402040204020203" pitchFamily="34" charset="0"/>
            </a:endParaRPr>
          </a:p>
        </p:txBody>
      </p:sp>
      <p:pic>
        <p:nvPicPr>
          <p:cNvPr id="3" name="Graphic 2" descr="Hous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9E864531-0E02-4CF8-B4AD-A39D00D9B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284" y="24921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5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592FF3-218C-4E33-A680-C450D572DE8A}"/>
              </a:ext>
            </a:extLst>
          </p:cNvPr>
          <p:cNvSpPr txBox="1"/>
          <p:nvPr/>
        </p:nvSpPr>
        <p:spPr>
          <a:xfrm>
            <a:off x="2682240" y="1975104"/>
            <a:ext cx="519379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4800" b="1">
                <a:solidFill>
                  <a:schemeClr val="bg1"/>
                </a:solidFill>
              </a:rPr>
              <a:t>THANK YOU!!</a:t>
            </a:r>
            <a:endParaRPr lang="en-US" sz="4800" b="1">
              <a:solidFill>
                <a:schemeClr val="bg1"/>
              </a:solidFill>
            </a:endParaRPr>
          </a:p>
        </p:txBody>
      </p:sp>
      <p:pic>
        <p:nvPicPr>
          <p:cNvPr id="5" name="Graphic 4" descr="Hous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2AFC9FFF-4C2C-4053-986B-6BE839110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8704" y="18825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592FF3-218C-4E33-A680-C450D572DE8A}"/>
              </a:ext>
            </a:extLst>
          </p:cNvPr>
          <p:cNvSpPr txBox="1"/>
          <p:nvPr/>
        </p:nvSpPr>
        <p:spPr>
          <a:xfrm>
            <a:off x="2919984" y="1163615"/>
            <a:ext cx="5193792" cy="41549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Clr>
                <a:schemeClr val="tx2"/>
              </a:buClr>
            </a:pPr>
            <a:r>
              <a:rPr lang="en-US" sz="2400" b="1" dirty="0">
                <a:solidFill>
                  <a:srgbClr val="FFC000"/>
                </a:solidFill>
                <a:latin typeface="+mn-lt"/>
                <a:cs typeface="Calibri"/>
              </a:rPr>
              <a:t>GROUP MEMBERS:-</a:t>
            </a:r>
          </a:p>
          <a:p>
            <a:pPr>
              <a:buClr>
                <a:schemeClr val="tx2"/>
              </a:buClr>
            </a:pPr>
            <a:endParaRPr lang="en-US" sz="2400" dirty="0">
              <a:solidFill>
                <a:schemeClr val="tx2"/>
              </a:solidFill>
              <a:latin typeface="+mj-lt"/>
              <a:cs typeface="Calibri"/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2"/>
                </a:solidFill>
                <a:latin typeface="+mj-lt"/>
                <a:cs typeface="Calibri"/>
              </a:rPr>
              <a:t>Abhinav R Kumbalwar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 </a:t>
            </a: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sz="2400" dirty="0" err="1">
                <a:solidFill>
                  <a:schemeClr val="tx2"/>
                </a:solidFill>
                <a:latin typeface="+mj-lt"/>
              </a:rPr>
              <a:t>Tripati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 Sahu                         </a:t>
            </a: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sz="2400" dirty="0" err="1">
                <a:solidFill>
                  <a:schemeClr val="tx2"/>
                </a:solidFill>
                <a:latin typeface="+mj-lt"/>
                <a:cs typeface="Calibri"/>
              </a:rPr>
              <a:t>Yashashree</a:t>
            </a:r>
            <a:r>
              <a:rPr lang="en-US" sz="2400" dirty="0">
                <a:solidFill>
                  <a:schemeClr val="tx2"/>
                </a:solidFill>
                <a:latin typeface="+mj-lt"/>
                <a:cs typeface="Calibri"/>
              </a:rPr>
              <a:t> D </a:t>
            </a:r>
            <a:r>
              <a:rPr lang="en-US" sz="2400" dirty="0" err="1">
                <a:solidFill>
                  <a:schemeClr val="tx2"/>
                </a:solidFill>
                <a:latin typeface="+mj-lt"/>
                <a:cs typeface="Calibri"/>
              </a:rPr>
              <a:t>Gadre</a:t>
            </a:r>
            <a:endParaRPr lang="en-US" sz="2400" dirty="0">
              <a:solidFill>
                <a:schemeClr val="tx2"/>
              </a:solidFill>
              <a:latin typeface="+mj-lt"/>
              <a:cs typeface="Calibri"/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2"/>
                </a:solidFill>
                <a:latin typeface="+mj-lt"/>
                <a:cs typeface="Calibri"/>
              </a:rPr>
              <a:t>Himanshu K </a:t>
            </a:r>
            <a:r>
              <a:rPr lang="en-US" sz="2400" dirty="0" err="1">
                <a:solidFill>
                  <a:schemeClr val="tx2"/>
                </a:solidFill>
                <a:latin typeface="+mj-lt"/>
                <a:cs typeface="Calibri"/>
              </a:rPr>
              <a:t>Deoghare</a:t>
            </a:r>
            <a:endParaRPr lang="en-US" sz="2400" dirty="0">
              <a:solidFill>
                <a:schemeClr val="tx2"/>
              </a:solidFill>
              <a:latin typeface="+mj-lt"/>
              <a:cs typeface="Calibri"/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sz="2400" dirty="0" err="1">
                <a:solidFill>
                  <a:schemeClr val="tx2"/>
                </a:solidFill>
                <a:latin typeface="+mj-lt"/>
                <a:cs typeface="Calibri"/>
              </a:rPr>
              <a:t>Swathika</a:t>
            </a:r>
            <a:r>
              <a:rPr lang="en-US" sz="2400" dirty="0">
                <a:solidFill>
                  <a:schemeClr val="tx2"/>
                </a:solidFill>
                <a:latin typeface="+mj-lt"/>
                <a:cs typeface="Calibri"/>
              </a:rPr>
              <a:t> </a:t>
            </a:r>
            <a:r>
              <a:rPr lang="en-US" sz="2400" dirty="0" err="1">
                <a:solidFill>
                  <a:schemeClr val="tx2"/>
                </a:solidFill>
                <a:latin typeface="+mj-lt"/>
                <a:cs typeface="Calibri"/>
              </a:rPr>
              <a:t>Jangiti</a:t>
            </a:r>
            <a:endParaRPr lang="en-US" sz="2400" dirty="0">
              <a:solidFill>
                <a:schemeClr val="tx2"/>
              </a:solidFill>
              <a:latin typeface="+mj-lt"/>
              <a:cs typeface="Calibri"/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2"/>
                </a:solidFill>
                <a:latin typeface="+mj-lt"/>
                <a:cs typeface="Calibri"/>
              </a:rPr>
              <a:t>Megha </a:t>
            </a:r>
            <a:r>
              <a:rPr lang="en-US" sz="2400" dirty="0" err="1">
                <a:solidFill>
                  <a:schemeClr val="tx2"/>
                </a:solidFill>
                <a:latin typeface="+mj-lt"/>
                <a:cs typeface="Calibri"/>
              </a:rPr>
              <a:t>Rangaswamy</a:t>
            </a:r>
            <a:r>
              <a:rPr lang="en-US" sz="2400" dirty="0">
                <a:solidFill>
                  <a:schemeClr val="tx2"/>
                </a:solidFill>
                <a:latin typeface="+mj-lt"/>
                <a:cs typeface="Calibri"/>
              </a:rPr>
              <a:t>  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  </a:t>
            </a:r>
            <a:endParaRPr lang="en-US" sz="2400" dirty="0">
              <a:solidFill>
                <a:schemeClr val="tx2"/>
              </a:solidFill>
              <a:latin typeface="+mj-lt"/>
              <a:cs typeface="Calibri"/>
            </a:endParaRPr>
          </a:p>
          <a:p>
            <a:r>
              <a:rPr lang="en-US" sz="1800" dirty="0">
                <a:solidFill>
                  <a:schemeClr val="bg1"/>
                </a:solidFill>
                <a:latin typeface="Proxima Nova"/>
                <a:cs typeface="Calibri"/>
              </a:rPr>
              <a:t>                  </a:t>
            </a:r>
            <a:r>
              <a:rPr lang="en-US" sz="1800" dirty="0">
                <a:solidFill>
                  <a:schemeClr val="bg1"/>
                </a:solidFill>
                <a:latin typeface="Proxima Nova"/>
              </a:rPr>
              <a:t>             </a:t>
            </a:r>
            <a:endParaRPr lang="en-US" sz="1800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Proxima Nova"/>
              <a:cs typeface="Calibr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Proxima Nova"/>
              <a:cs typeface="Calibr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Proxima Nova"/>
            </a:endParaRPr>
          </a:p>
        </p:txBody>
      </p:sp>
      <p:pic>
        <p:nvPicPr>
          <p:cNvPr id="3" name="Graphic 2" descr="Hous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3B9782A5-2FDA-4A01-BED6-9A81BB1A7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7472" y="249215"/>
            <a:ext cx="914400" cy="914400"/>
          </a:xfrm>
          <a:prstGeom prst="rect">
            <a:avLst/>
          </a:prstGeom>
        </p:spPr>
      </p:pic>
      <p:pic>
        <p:nvPicPr>
          <p:cNvPr id="5" name="Graphic 4" descr="Chevron arrows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CF54EFD0-6333-4E24-915C-86F840C1EB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11440" y="19201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75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4"/>
          <p:cNvSpPr txBox="1">
            <a:spLocks noGrp="1"/>
          </p:cNvSpPr>
          <p:nvPr>
            <p:ph type="ctrTitle"/>
          </p:nvPr>
        </p:nvSpPr>
        <p:spPr>
          <a:xfrm flipH="1">
            <a:off x="1072034" y="755828"/>
            <a:ext cx="6046418" cy="665015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/>
            <a:r>
              <a:rPr lang="es-ES" sz="4000" b="1">
                <a:latin typeface="+mn-lt"/>
              </a:rPr>
              <a:t>NAVIGATION PAGE</a:t>
            </a:r>
          </a:p>
        </p:txBody>
      </p:sp>
      <p:pic>
        <p:nvPicPr>
          <p:cNvPr id="4" name="Picture 3">
            <a:hlinkClick r:id="rId3" action="ppaction://hlinksldjump"/>
            <a:extLst>
              <a:ext uri="{FF2B5EF4-FFF2-40B4-BE49-F238E27FC236}">
                <a16:creationId xmlns:a16="http://schemas.microsoft.com/office/drawing/2014/main" id="{0F43D3A9-AA40-485D-927F-767CEE5456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9508" y="1873601"/>
            <a:ext cx="1679447" cy="902970"/>
          </a:xfrm>
          <a:prstGeom prst="rect">
            <a:avLst/>
          </a:prstGeom>
        </p:spPr>
      </p:pic>
      <p:pic>
        <p:nvPicPr>
          <p:cNvPr id="5" name="Picture 4">
            <a:hlinkClick r:id="rId6" action="ppaction://hlinksldjump"/>
            <a:extLst>
              <a:ext uri="{FF2B5EF4-FFF2-40B4-BE49-F238E27FC236}">
                <a16:creationId xmlns:a16="http://schemas.microsoft.com/office/drawing/2014/main" id="{74DE292B-A548-4262-9BE6-AEB3FF1D96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68349" y="1873601"/>
            <a:ext cx="1516509" cy="902970"/>
          </a:xfrm>
          <a:prstGeom prst="rect">
            <a:avLst/>
          </a:prstGeom>
        </p:spPr>
      </p:pic>
      <p:pic>
        <p:nvPicPr>
          <p:cNvPr id="6" name="Picture 5">
            <a:hlinkClick r:id="rId7" action="ppaction://hlinksldjump"/>
            <a:extLst>
              <a:ext uri="{FF2B5EF4-FFF2-40B4-BE49-F238E27FC236}">
                <a16:creationId xmlns:a16="http://schemas.microsoft.com/office/drawing/2014/main" id="{3DAA2FD0-F3D1-4909-8D40-7AFA0B3BA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47065" y="1795210"/>
            <a:ext cx="1516509" cy="902970"/>
          </a:xfrm>
          <a:prstGeom prst="rect">
            <a:avLst/>
          </a:prstGeom>
        </p:spPr>
      </p:pic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D619480E-E99D-4BED-BB07-1924E8609C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88708" y="3155610"/>
            <a:ext cx="1875790" cy="902970"/>
          </a:xfrm>
          <a:prstGeom prst="rect">
            <a:avLst/>
          </a:prstGeom>
        </p:spPr>
      </p:pic>
      <p:pic>
        <p:nvPicPr>
          <p:cNvPr id="8" name="Picture 7">
            <a:hlinkClick r:id="rId9" action="ppaction://hlinksldjump"/>
            <a:extLst>
              <a:ext uri="{FF2B5EF4-FFF2-40B4-BE49-F238E27FC236}">
                <a16:creationId xmlns:a16="http://schemas.microsoft.com/office/drawing/2014/main" id="{A6E19C9E-CE85-4F3C-9867-CDB041EFE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139" y="3149665"/>
            <a:ext cx="1875790" cy="902970"/>
          </a:xfrm>
          <a:prstGeom prst="rect">
            <a:avLst/>
          </a:prstGeom>
        </p:spPr>
      </p:pic>
      <p:pic>
        <p:nvPicPr>
          <p:cNvPr id="9" name="Picture 8">
            <a:hlinkClick r:id="rId10" action="ppaction://hlinksldjump"/>
            <a:extLst>
              <a:ext uri="{FF2B5EF4-FFF2-40B4-BE49-F238E27FC236}">
                <a16:creationId xmlns:a16="http://schemas.microsoft.com/office/drawing/2014/main" id="{A55D9462-09FB-4520-8D22-805B30944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19144" y="3149665"/>
            <a:ext cx="1720720" cy="902970"/>
          </a:xfrm>
          <a:prstGeom prst="rect">
            <a:avLst/>
          </a:prstGeom>
        </p:spPr>
      </p:pic>
      <p:pic>
        <p:nvPicPr>
          <p:cNvPr id="10" name="Picture 9">
            <a:hlinkClick r:id="rId11" action="ppaction://hlinksldjump"/>
            <a:extLst>
              <a:ext uri="{FF2B5EF4-FFF2-40B4-BE49-F238E27FC236}">
                <a16:creationId xmlns:a16="http://schemas.microsoft.com/office/drawing/2014/main" id="{05E3A496-CC3C-4ED3-BC92-2B014EC3E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09745" y="1795210"/>
            <a:ext cx="1772035" cy="902970"/>
          </a:xfrm>
          <a:prstGeom prst="rect">
            <a:avLst/>
          </a:prstGeom>
        </p:spPr>
      </p:pic>
      <p:pic>
        <p:nvPicPr>
          <p:cNvPr id="3" name="Picture 2">
            <a:hlinkClick r:id="rId12" action="ppaction://hlinksldjump"/>
            <a:extLst>
              <a:ext uri="{FF2B5EF4-FFF2-40B4-BE49-F238E27FC236}">
                <a16:creationId xmlns:a16="http://schemas.microsoft.com/office/drawing/2014/main" id="{E0339056-1435-42AD-8136-4058AFB4612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80945" y="3027582"/>
            <a:ext cx="1875790" cy="11245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F3E0E0-1EA5-4831-A343-DE642B6B532C}"/>
              </a:ext>
            </a:extLst>
          </p:cNvPr>
          <p:cNvSpPr txBox="1"/>
          <p:nvPr/>
        </p:nvSpPr>
        <p:spPr>
          <a:xfrm>
            <a:off x="772060" y="2698180"/>
            <a:ext cx="818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chemeClr val="tx2"/>
                </a:solidFill>
              </a:rPr>
              <a:t>KPI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B89C0B-6829-45B9-9515-67A666D44532}"/>
              </a:ext>
            </a:extLst>
          </p:cNvPr>
          <p:cNvSpPr txBox="1"/>
          <p:nvPr/>
        </p:nvSpPr>
        <p:spPr>
          <a:xfrm>
            <a:off x="4981382" y="2624924"/>
            <a:ext cx="818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chemeClr val="tx2"/>
                </a:solidFill>
              </a:rPr>
              <a:t>KPI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F5A0FF-4481-42C7-BA33-B6F94524A8C0}"/>
              </a:ext>
            </a:extLst>
          </p:cNvPr>
          <p:cNvSpPr txBox="1"/>
          <p:nvPr/>
        </p:nvSpPr>
        <p:spPr>
          <a:xfrm>
            <a:off x="7228532" y="2619550"/>
            <a:ext cx="818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chemeClr val="tx2"/>
                </a:solidFill>
              </a:rPr>
              <a:t>KPI 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721A5C-87E6-4432-B7A2-5F4EF46931D6}"/>
              </a:ext>
            </a:extLst>
          </p:cNvPr>
          <p:cNvSpPr txBox="1"/>
          <p:nvPr/>
        </p:nvSpPr>
        <p:spPr>
          <a:xfrm>
            <a:off x="772060" y="4152180"/>
            <a:ext cx="818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chemeClr val="tx2"/>
                </a:solidFill>
              </a:rPr>
              <a:t>KPI 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A258EA-FB99-451D-AF95-3B4CC695B670}"/>
              </a:ext>
            </a:extLst>
          </p:cNvPr>
          <p:cNvSpPr txBox="1"/>
          <p:nvPr/>
        </p:nvSpPr>
        <p:spPr>
          <a:xfrm>
            <a:off x="2648468" y="4152180"/>
            <a:ext cx="818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chemeClr val="tx2"/>
                </a:solidFill>
              </a:rPr>
              <a:t>KPI 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FA8289-BCDD-48A8-BCDE-12CCC7BF44C7}"/>
              </a:ext>
            </a:extLst>
          </p:cNvPr>
          <p:cNvSpPr txBox="1"/>
          <p:nvPr/>
        </p:nvSpPr>
        <p:spPr>
          <a:xfrm>
            <a:off x="4981381" y="4152180"/>
            <a:ext cx="818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chemeClr val="tx2"/>
                </a:solidFill>
              </a:rPr>
              <a:t>KPI 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AE08CB-BE33-4401-A198-86A79CD60F05}"/>
              </a:ext>
            </a:extLst>
          </p:cNvPr>
          <p:cNvSpPr txBox="1"/>
          <p:nvPr/>
        </p:nvSpPr>
        <p:spPr>
          <a:xfrm>
            <a:off x="2648469" y="2698180"/>
            <a:ext cx="818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chemeClr val="tx2"/>
                </a:solidFill>
              </a:rPr>
              <a:t>KPI 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F10E12-7D87-4620-B6AC-3EF978C51848}"/>
              </a:ext>
            </a:extLst>
          </p:cNvPr>
          <p:cNvSpPr txBox="1"/>
          <p:nvPr/>
        </p:nvSpPr>
        <p:spPr>
          <a:xfrm>
            <a:off x="6960919" y="4152180"/>
            <a:ext cx="1420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chemeClr val="tx2"/>
                </a:solidFill>
              </a:rPr>
              <a:t>DASHBOARD</a:t>
            </a:r>
          </a:p>
        </p:txBody>
      </p:sp>
      <p:pic>
        <p:nvPicPr>
          <p:cNvPr id="21" name="Graphic 20" descr="Chevron arrows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BFCB68F6-8FD6-4ACA-A95A-6F75311BBD2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11440" y="19201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1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4"/>
          <p:cNvSpPr txBox="1">
            <a:spLocks noGrp="1"/>
          </p:cNvSpPr>
          <p:nvPr>
            <p:ph type="ctrTitle"/>
          </p:nvPr>
        </p:nvSpPr>
        <p:spPr>
          <a:xfrm flipH="1">
            <a:off x="2300308" y="690339"/>
            <a:ext cx="3314641" cy="557342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>
                <a:ln>
                  <a:solidFill>
                    <a:srgbClr val="FFFFFF"/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Segoe UI Symbol"/>
                <a:cs typeface="Arial"/>
                <a:sym typeface="Arial"/>
              </a:rPr>
              <a:t>INTRODUCTION</a:t>
            </a:r>
          </a:p>
        </p:txBody>
      </p:sp>
      <p:sp>
        <p:nvSpPr>
          <p:cNvPr id="336" name="Google Shape;336;p34"/>
          <p:cNvSpPr txBox="1">
            <a:spLocks noGrp="1"/>
          </p:cNvSpPr>
          <p:nvPr>
            <p:ph type="subTitle" idx="4294967295"/>
          </p:nvPr>
        </p:nvSpPr>
        <p:spPr>
          <a:xfrm>
            <a:off x="617050" y="1496626"/>
            <a:ext cx="6681159" cy="3062152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85750" algn="just">
              <a:spcBef>
                <a:spcPts val="0"/>
              </a:spcBef>
              <a:buClr>
                <a:schemeClr val="tx2"/>
              </a:buClr>
              <a:buSzPct val="100000"/>
              <a:buFont typeface="Wingdings"/>
              <a:buChar char="v"/>
            </a:pPr>
            <a:r>
              <a:rPr lang="en-US" sz="1600" b="1" dirty="0" err="1">
                <a:solidFill>
                  <a:schemeClr val="tx2"/>
                </a:solidFill>
                <a:latin typeface="+mn-lt"/>
              </a:rPr>
              <a:t>Olist</a:t>
            </a:r>
            <a:r>
              <a:rPr lang="en-US" sz="1600" b="1" dirty="0">
                <a:solidFill>
                  <a:schemeClr val="tx2"/>
                </a:solidFill>
                <a:latin typeface="+mn-lt"/>
              </a:rPr>
              <a:t>, where data analytics meets the forefront of E-commerce innovation. As a leading platform, </a:t>
            </a:r>
            <a:r>
              <a:rPr lang="en-US" sz="1600" b="1" dirty="0" err="1">
                <a:solidFill>
                  <a:schemeClr val="tx2"/>
                </a:solidFill>
                <a:latin typeface="+mn-lt"/>
              </a:rPr>
              <a:t>Olist</a:t>
            </a:r>
            <a:r>
              <a:rPr lang="en-US" sz="1600" b="1" dirty="0">
                <a:solidFill>
                  <a:schemeClr val="tx2"/>
                </a:solidFill>
                <a:latin typeface="+mn-lt"/>
              </a:rPr>
              <a:t> leverages cutting-edge data analytics to redefine online retail dynamics. Through sophisticated analysis of consumer behavior, market trends, and seller performance, </a:t>
            </a:r>
            <a:r>
              <a:rPr lang="en-US" sz="1600" b="1" dirty="0" err="1">
                <a:solidFill>
                  <a:schemeClr val="tx2"/>
                </a:solidFill>
                <a:latin typeface="+mn-lt"/>
              </a:rPr>
              <a:t>Olist</a:t>
            </a:r>
            <a:r>
              <a:rPr lang="en-US" sz="1600" b="1" dirty="0">
                <a:solidFill>
                  <a:schemeClr val="tx2"/>
                </a:solidFill>
                <a:latin typeface="+mn-lt"/>
              </a:rPr>
              <a:t> provides unparalleled insights, empowering businesses to make informed decisions and optimize their strategies for success.</a:t>
            </a:r>
            <a:endParaRPr lang="en-IN" dirty="0">
              <a:solidFill>
                <a:schemeClr val="tx2"/>
              </a:solidFill>
            </a:endParaRPr>
          </a:p>
          <a:p>
            <a:pPr marL="285750" algn="just">
              <a:spcBef>
                <a:spcPts val="0"/>
              </a:spcBef>
              <a:buClr>
                <a:schemeClr val="tx2"/>
              </a:buClr>
              <a:buSzPct val="100000"/>
              <a:buFont typeface="Wingdings"/>
              <a:buChar char="v"/>
            </a:pPr>
            <a:r>
              <a:rPr lang="en-IN" sz="1600" b="1" dirty="0">
                <a:solidFill>
                  <a:schemeClr val="tx2"/>
                </a:solidFill>
                <a:latin typeface="+mn-lt"/>
              </a:rPr>
              <a:t>In summary, this project showcases how advanced analytics can revolutionize E-Commerce operations, driving growth and resilience in an ever-evolving industry.</a:t>
            </a:r>
            <a:endParaRPr lang="en-IN" dirty="0">
              <a:solidFill>
                <a:schemeClr val="tx2"/>
              </a:solidFill>
            </a:endParaRPr>
          </a:p>
          <a:p>
            <a:pPr marL="285750" algn="just">
              <a:spcBef>
                <a:spcPts val="0"/>
              </a:spcBef>
              <a:buClr>
                <a:schemeClr val="tx2"/>
              </a:buClr>
              <a:buSzPct val="100000"/>
              <a:buFont typeface="Wingdings"/>
              <a:buChar char="v"/>
            </a:pPr>
            <a:r>
              <a:rPr lang="en-IN" sz="1600" b="1" dirty="0">
                <a:solidFill>
                  <a:schemeClr val="tx2"/>
                </a:solidFill>
                <a:latin typeface="+mn-lt"/>
              </a:rPr>
              <a:t>The Dataset included 9 csv files containing data about customers, products, Sales, Region etc which we merged in Power Query Editor and created one Merged Dataset.</a:t>
            </a:r>
            <a:endParaRPr lang="en-IN" dirty="0">
              <a:solidFill>
                <a:schemeClr val="tx2"/>
              </a:solidFill>
            </a:endParaRPr>
          </a:p>
          <a:p>
            <a:pPr marL="285750">
              <a:spcBef>
                <a:spcPts val="0"/>
              </a:spcBef>
              <a:buFont typeface="Wingdings"/>
              <a:buChar char="v"/>
            </a:pPr>
            <a:endParaRPr lang="en-IN" dirty="0"/>
          </a:p>
        </p:txBody>
      </p:sp>
      <p:pic>
        <p:nvPicPr>
          <p:cNvPr id="4" name="Graphic 3" descr="Hous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C568A63D-88ED-40C8-99E1-CC63FC799D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9850" y="54610"/>
            <a:ext cx="914400" cy="914400"/>
          </a:xfrm>
          <a:prstGeom prst="rect">
            <a:avLst/>
          </a:prstGeom>
        </p:spPr>
      </p:pic>
      <p:pic>
        <p:nvPicPr>
          <p:cNvPr id="3" name="Graphic 2" descr="Chevron arrows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87C64B4C-E8C2-41B4-BC4B-B529DDF8AA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11440" y="19201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>
          <a:extLst>
            <a:ext uri="{FF2B5EF4-FFF2-40B4-BE49-F238E27FC236}">
              <a16:creationId xmlns:a16="http://schemas.microsoft.com/office/drawing/2014/main" id="{F67361DF-97BD-ED7D-4816-23AB300F6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3" action="ppaction://hlinksldjump"/>
            <a:extLst>
              <a:ext uri="{FF2B5EF4-FFF2-40B4-BE49-F238E27FC236}">
                <a16:creationId xmlns:a16="http://schemas.microsoft.com/office/drawing/2014/main" id="{7BBF8B36-4DA7-EFDD-9750-C98D8D43DC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96694" y="1466022"/>
            <a:ext cx="1248410" cy="1206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2443EE-43FC-5ECF-3F5A-7E2A8608B558}"/>
              </a:ext>
            </a:extLst>
          </p:cNvPr>
          <p:cNvSpPr txBox="1"/>
          <p:nvPr/>
        </p:nvSpPr>
        <p:spPr>
          <a:xfrm>
            <a:off x="7902002" y="2763398"/>
            <a:ext cx="119851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chemeClr val="tx2"/>
                </a:solidFill>
              </a:rPr>
              <a:t>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E48D08-7E3D-F367-83CC-D17F429E54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531" y="644938"/>
            <a:ext cx="7197163" cy="423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7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>
          <a:extLst>
            <a:ext uri="{FF2B5EF4-FFF2-40B4-BE49-F238E27FC236}">
              <a16:creationId xmlns:a16="http://schemas.microsoft.com/office/drawing/2014/main" id="{4ACBB3E0-97B3-2C00-3556-3DD346F29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D71070-00D1-C0C3-D112-1ECDF8BE0C50}"/>
              </a:ext>
            </a:extLst>
          </p:cNvPr>
          <p:cNvSpPr txBox="1"/>
          <p:nvPr/>
        </p:nvSpPr>
        <p:spPr>
          <a:xfrm>
            <a:off x="1631852" y="465343"/>
            <a:ext cx="6808764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N" sz="2400" b="1" dirty="0">
                <a:ln>
                  <a:solidFill>
                    <a:srgbClr val="FFFFFF"/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Segoe UI Symbol"/>
              </a:rPr>
              <a:t>KPI NO 1:- WEEKEND VS WEEKDAY ANALYSIS</a:t>
            </a:r>
          </a:p>
          <a:p>
            <a:pPr algn="ctr"/>
            <a:endParaRPr lang="en-IN" sz="2400" b="1" i="0" dirty="0">
              <a:ln>
                <a:solidFill>
                  <a:srgbClr val="FFFFFF"/>
                </a:solidFill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Segoe UI Symbol"/>
            </a:endParaRP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en-IN" sz="1600" b="1" i="0" dirty="0">
                <a:solidFill>
                  <a:schemeClr val="tx2"/>
                </a:solidFill>
                <a:effectLst/>
                <a:latin typeface="+mj-lt"/>
                <a:ea typeface="Segoe UI Symbol" panose="020B0502040204020203" pitchFamily="34" charset="0"/>
              </a:rPr>
              <a:t>TOTAL WEEKDAY PAYMENT VALUE :- 12,544 K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en-IN" sz="1600" b="1" i="0" dirty="0">
                <a:solidFill>
                  <a:schemeClr val="tx2"/>
                </a:solidFill>
                <a:effectLst/>
                <a:latin typeface="+mj-lt"/>
                <a:ea typeface="Segoe UI Symbol" panose="020B0502040204020203" pitchFamily="34" charset="0"/>
              </a:rPr>
              <a:t>TOTAL WEEKEND PAYMENT VALUE :-  3,712 K</a:t>
            </a:r>
          </a:p>
          <a:p>
            <a:endParaRPr lang="en-IN" sz="1600" b="1" dirty="0">
              <a:solidFill>
                <a:schemeClr val="tx2"/>
              </a:solidFill>
              <a:latin typeface="+mj-lt"/>
              <a:ea typeface="Segoe UI Symbol" panose="020B0502040204020203" pitchFamily="34" charset="0"/>
            </a:endParaRPr>
          </a:p>
          <a:p>
            <a:endParaRPr lang="en-IN" sz="1600" b="1" i="0" dirty="0">
              <a:solidFill>
                <a:schemeClr val="tx2"/>
              </a:solidFill>
              <a:effectLst/>
              <a:latin typeface="+mj-lt"/>
              <a:ea typeface="Segoe UI Symbol" panose="020B0502040204020203" pitchFamily="34" charset="0"/>
            </a:endParaRPr>
          </a:p>
          <a:p>
            <a:endParaRPr lang="en-IN" sz="1600" b="1" dirty="0">
              <a:solidFill>
                <a:schemeClr val="tx2"/>
              </a:solidFill>
              <a:latin typeface="+mj-lt"/>
              <a:ea typeface="Segoe UI Symbol" panose="020B0502040204020203" pitchFamily="34" charset="0"/>
            </a:endParaRPr>
          </a:p>
          <a:p>
            <a:r>
              <a:rPr lang="en-IN" sz="1600" b="1" i="0" dirty="0">
                <a:solidFill>
                  <a:schemeClr val="tx2"/>
                </a:solidFill>
                <a:effectLst/>
                <a:latin typeface="+mj-lt"/>
                <a:ea typeface="Segoe UI Symbol" panose="020B0502040204020203" pitchFamily="34" charset="0"/>
              </a:rPr>
              <a:t>     CONCLUSION:-</a:t>
            </a:r>
          </a:p>
          <a:p>
            <a:pPr marL="285750" indent="-285750" algn="just"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en-IN" sz="1600" b="1" dirty="0">
                <a:solidFill>
                  <a:schemeClr val="tx2"/>
                </a:solidFill>
                <a:latin typeface="+mj-lt"/>
                <a:ea typeface="Segoe UI Symbol" panose="020B0502040204020203" pitchFamily="34" charset="0"/>
              </a:rPr>
              <a:t>We have to concentrate more on weekend strategies.</a:t>
            </a:r>
          </a:p>
          <a:p>
            <a:pPr marL="285750" indent="-285750" algn="just"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en-US" sz="1600" b="1" i="0" dirty="0">
                <a:solidFill>
                  <a:schemeClr val="tx2"/>
                </a:solidFill>
                <a:effectLst/>
                <a:latin typeface="+mj-lt"/>
                <a:ea typeface="Segoe UI Symbol" panose="020B0502040204020203" pitchFamily="34" charset="0"/>
              </a:rPr>
              <a:t>In analyzing sales data on </a:t>
            </a:r>
            <a:r>
              <a:rPr lang="en-US" sz="1600" b="1" i="0" dirty="0" err="1">
                <a:solidFill>
                  <a:schemeClr val="tx2"/>
                </a:solidFill>
                <a:effectLst/>
                <a:latin typeface="+mj-lt"/>
                <a:ea typeface="Segoe UI Symbol" panose="020B0502040204020203" pitchFamily="34" charset="0"/>
              </a:rPr>
              <a:t>Olist</a:t>
            </a:r>
            <a:r>
              <a:rPr lang="en-US" sz="1600" b="1" i="0" dirty="0">
                <a:solidFill>
                  <a:schemeClr val="tx2"/>
                </a:solidFill>
                <a:effectLst/>
                <a:latin typeface="+mj-lt"/>
                <a:ea typeface="Segoe UI Symbol" panose="020B0502040204020203" pitchFamily="34" charset="0"/>
              </a:rPr>
              <a:t>, it's evident that weekends and                                   weekdays each present unique opportunities for sellers.</a:t>
            </a:r>
            <a:endParaRPr lang="en-IN" sz="1600" b="1" i="0" dirty="0">
              <a:solidFill>
                <a:schemeClr val="tx2"/>
              </a:solidFill>
              <a:effectLst/>
              <a:latin typeface="+mj-lt"/>
              <a:ea typeface="Segoe UI Symbol" panose="020B0502040204020203" pitchFamily="34" charset="0"/>
            </a:endParaRPr>
          </a:p>
        </p:txBody>
      </p:sp>
      <p:pic>
        <p:nvPicPr>
          <p:cNvPr id="3" name="Graphic 2" descr="Hous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9AEDFEE1-CAA4-40DD-B59F-C8C87AA542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577" y="21915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0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3" action="ppaction://hlinksldjump"/>
            <a:extLst>
              <a:ext uri="{FF2B5EF4-FFF2-40B4-BE49-F238E27FC236}">
                <a16:creationId xmlns:a16="http://schemas.microsoft.com/office/drawing/2014/main" id="{55FCB0FB-FA38-4E15-999D-EA2987CA23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65390" y="1714500"/>
            <a:ext cx="1248410" cy="1206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3D8EFF-0EA3-44F9-B267-0704C49E3264}"/>
              </a:ext>
            </a:extLst>
          </p:cNvPr>
          <p:cNvSpPr txBox="1"/>
          <p:nvPr/>
        </p:nvSpPr>
        <p:spPr>
          <a:xfrm>
            <a:off x="7630795" y="2921000"/>
            <a:ext cx="111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chemeClr val="tx2"/>
                </a:solidFill>
              </a:rPr>
              <a:t>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0AB3E7-AFB9-C1B0-2815-BEC609AB0D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374" y="445661"/>
            <a:ext cx="6929016" cy="425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1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79E5BA-378A-4C95-B421-AD7781215143}"/>
              </a:ext>
            </a:extLst>
          </p:cNvPr>
          <p:cNvSpPr txBox="1"/>
          <p:nvPr/>
        </p:nvSpPr>
        <p:spPr>
          <a:xfrm>
            <a:off x="1118616" y="823001"/>
            <a:ext cx="7726680" cy="390876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N" sz="2400" b="1" i="0" dirty="0">
                <a:ln>
                  <a:solidFill>
                    <a:schemeClr val="bg2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Symbol"/>
              </a:rPr>
              <a:t>KPI NO 2:- </a:t>
            </a:r>
            <a:r>
              <a:rPr lang="en-IN" sz="2400" b="1" dirty="0">
                <a:ln>
                  <a:solidFill>
                    <a:schemeClr val="bg2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Symbol"/>
              </a:rPr>
              <a:t>NO OF ORDERS BASED ON REVIEW SCORE 5 AND PAYMENT TYPE CREDIT CARD</a:t>
            </a:r>
            <a:endParaRPr lang="en-IN" sz="2400" b="1" i="0" dirty="0">
              <a:ln>
                <a:solidFill>
                  <a:schemeClr val="bg2"/>
                </a:solidFill>
              </a:ln>
              <a:solidFill>
                <a:srgbClr val="FFC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Segoe UI Symbol"/>
            </a:endParaRPr>
          </a:p>
          <a:p>
            <a:pPr algn="l"/>
            <a:endParaRPr lang="en-IN" sz="2400" b="1" i="0" dirty="0">
              <a:solidFill>
                <a:schemeClr val="tx2"/>
              </a:solidFill>
              <a:effectLst/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IN" sz="1600" b="1" dirty="0">
                <a:solidFill>
                  <a:schemeClr val="tx2"/>
                </a:solidFill>
                <a:latin typeface="+mn-lt"/>
                <a:cs typeface="Segoe UI Semilight"/>
              </a:rPr>
              <a:t>Review Score 5 = 44755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IN" sz="1600" b="1" i="0" dirty="0">
                <a:solidFill>
                  <a:schemeClr val="tx2"/>
                </a:solidFill>
                <a:effectLst/>
                <a:latin typeface="+mn-lt"/>
                <a:cs typeface="Segoe UI Semilight"/>
              </a:rPr>
              <a:t>Review Score 4 = 14831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IN" sz="1600" b="1" dirty="0">
                <a:solidFill>
                  <a:schemeClr val="tx2"/>
                </a:solidFill>
                <a:latin typeface="+mn-lt"/>
                <a:cs typeface="Segoe UI Semilight"/>
              </a:rPr>
              <a:t>Review Score 3 = 6305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IN" sz="1600" b="1" i="0" dirty="0">
                <a:solidFill>
                  <a:schemeClr val="tx2"/>
                </a:solidFill>
                <a:effectLst/>
                <a:latin typeface="+mn-lt"/>
                <a:cs typeface="Segoe UI Semilight"/>
              </a:rPr>
              <a:t>Review Score 2 = 2466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IN" sz="1600" b="1" dirty="0">
                <a:solidFill>
                  <a:schemeClr val="tx2"/>
                </a:solidFill>
                <a:latin typeface="+mn-lt"/>
                <a:cs typeface="Segoe UI Semilight"/>
              </a:rPr>
              <a:t>Review Score 1 = 7984</a:t>
            </a:r>
          </a:p>
          <a:p>
            <a:pPr>
              <a:buClr>
                <a:schemeClr val="tx2"/>
              </a:buClr>
            </a:pPr>
            <a:endParaRPr lang="en-IN" sz="1600" b="1" i="0" dirty="0">
              <a:solidFill>
                <a:schemeClr val="tx2"/>
              </a:solidFill>
              <a:effectLst/>
              <a:latin typeface="+mn-lt"/>
              <a:cs typeface="Segoe UI Semilight"/>
            </a:endParaRPr>
          </a:p>
          <a:p>
            <a:pPr>
              <a:buClr>
                <a:schemeClr val="tx2"/>
              </a:buClr>
            </a:pPr>
            <a:endParaRPr lang="en-IN" sz="1600" b="1" dirty="0">
              <a:solidFill>
                <a:schemeClr val="tx2"/>
              </a:solidFill>
              <a:latin typeface="+mn-lt"/>
              <a:cs typeface="Segoe UI Semilight"/>
            </a:endParaRPr>
          </a:p>
          <a:p>
            <a:pPr>
              <a:buClr>
                <a:schemeClr val="tx2"/>
              </a:buClr>
            </a:pPr>
            <a:r>
              <a:rPr lang="en-IN" sz="1600" b="1" i="0" dirty="0">
                <a:solidFill>
                  <a:schemeClr val="tx2"/>
                </a:solidFill>
                <a:effectLst/>
                <a:latin typeface="+mn-lt"/>
                <a:cs typeface="Segoe UI Semilight"/>
              </a:rPr>
              <a:t>     CONCLUSION:-</a:t>
            </a:r>
          </a:p>
          <a:p>
            <a:pPr marL="285750" indent="-285750" algn="just"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IN" sz="1600" b="1" i="0" dirty="0">
                <a:solidFill>
                  <a:schemeClr val="tx2"/>
                </a:solidFill>
                <a:effectLst/>
                <a:latin typeface="+mn-lt"/>
                <a:cs typeface="Segoe UI Semilight"/>
              </a:rPr>
              <a:t>More than 50 % Customers have given review score as 5.</a:t>
            </a:r>
          </a:p>
          <a:p>
            <a:pPr marL="285750" indent="-285750" algn="just"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IN" sz="1600" b="1" dirty="0">
                <a:solidFill>
                  <a:schemeClr val="tx2"/>
                </a:solidFill>
                <a:latin typeface="+mn-lt"/>
                <a:cs typeface="Segoe UI Semilight"/>
              </a:rPr>
              <a:t>We need to concentrate more on orders which have been given review score as 1.</a:t>
            </a:r>
            <a:endParaRPr lang="en-IN" sz="1600" b="1" i="0" dirty="0">
              <a:solidFill>
                <a:schemeClr val="tx2"/>
              </a:solidFill>
              <a:effectLst/>
              <a:latin typeface="+mn-lt"/>
              <a:cs typeface="Segoe UI Semilight"/>
            </a:endParaRPr>
          </a:p>
        </p:txBody>
      </p:sp>
      <p:pic>
        <p:nvPicPr>
          <p:cNvPr id="4" name="Graphic 3" descr="Hous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EDBE413C-80E0-4785-B2D0-481A60957A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704" y="18825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0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3" action="ppaction://hlinksldjump"/>
            <a:extLst>
              <a:ext uri="{FF2B5EF4-FFF2-40B4-BE49-F238E27FC236}">
                <a16:creationId xmlns:a16="http://schemas.microsoft.com/office/drawing/2014/main" id="{55FCB0FB-FA38-4E15-999D-EA2987CA23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65390" y="1714500"/>
            <a:ext cx="1248410" cy="1206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3D8EFF-0EA3-44F9-B267-0704C49E3264}"/>
              </a:ext>
            </a:extLst>
          </p:cNvPr>
          <p:cNvSpPr txBox="1"/>
          <p:nvPr/>
        </p:nvSpPr>
        <p:spPr>
          <a:xfrm>
            <a:off x="7630795" y="2921000"/>
            <a:ext cx="111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chemeClr val="tx2"/>
                </a:solidFill>
              </a:rPr>
              <a:t>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D5EAC0-FA1E-B11F-9C28-49F1B3FA8A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893" y="506437"/>
            <a:ext cx="6259307" cy="412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2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legant waves by slidesgo">
  <a:themeElements>
    <a:clrScheme name="Personalizado 1">
      <a:dk1>
        <a:srgbClr val="226F54"/>
      </a:dk1>
      <a:lt1>
        <a:srgbClr val="FFFFFF"/>
      </a:lt1>
      <a:dk2>
        <a:srgbClr val="FFFFFF"/>
      </a:dk2>
      <a:lt2>
        <a:srgbClr val="FFFFFF"/>
      </a:lt2>
      <a:accent1>
        <a:srgbClr val="27B26D"/>
      </a:accent1>
      <a:accent2>
        <a:srgbClr val="226F54"/>
      </a:accent2>
      <a:accent3>
        <a:srgbClr val="0B6646"/>
      </a:accent3>
      <a:accent4>
        <a:srgbClr val="226F54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800</Words>
  <Application>Microsoft Office PowerPoint</Application>
  <PresentationFormat>On-screen Show (16:9)</PresentationFormat>
  <Paragraphs>124</Paragraphs>
  <Slides>25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Calibri</vt:lpstr>
      <vt:lpstr>Squada One</vt:lpstr>
      <vt:lpstr>Nunito Sans Black</vt:lpstr>
      <vt:lpstr>Nunito Sans SemiBold</vt:lpstr>
      <vt:lpstr>Roboto Slab Light</vt:lpstr>
      <vt:lpstr>Roboto Light</vt:lpstr>
      <vt:lpstr>Proxima Nova</vt:lpstr>
      <vt:lpstr>Wingdings,Sans-Serif</vt:lpstr>
      <vt:lpstr>Segoe UI Symbol</vt:lpstr>
      <vt:lpstr>Arial</vt:lpstr>
      <vt:lpstr>Wingdings</vt:lpstr>
      <vt:lpstr>Nunito Sans ExtraBold</vt:lpstr>
      <vt:lpstr>Elegant waves by slidesgo</vt:lpstr>
      <vt:lpstr>Olist E-Commerce Analysis</vt:lpstr>
      <vt:lpstr>PowerPoint Presentation</vt:lpstr>
      <vt:lpstr>NAVIGATION PAGE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loan analysis</dc:title>
  <dc:creator>TIRU</dc:creator>
  <cp:lastModifiedBy>Abhinav Kumbalwar</cp:lastModifiedBy>
  <cp:revision>13</cp:revision>
  <dcterms:modified xsi:type="dcterms:W3CDTF">2024-04-12T12:31:36Z</dcterms:modified>
</cp:coreProperties>
</file>